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1470025"/>
          </a:xfrm>
        </p:spPr>
        <p:txBody>
          <a:bodyPr/>
          <a:lstStyle/>
          <a:p>
            <a:r>
              <a:rPr lang="en-US" b="1" dirty="0" smtClean="0"/>
              <a:t>Structure of the Principal-Agent Problem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1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1.1 </a:t>
            </a:r>
            <a:br>
              <a:rPr lang="en-US" b="1" dirty="0" smtClean="0"/>
            </a:br>
            <a:r>
              <a:rPr lang="en-US" sz="3100" dirty="0" smtClean="0"/>
              <a:t>Timeline </a:t>
            </a:r>
            <a:r>
              <a:rPr lang="en-US" sz="3100" dirty="0"/>
              <a:t>of Actions in the Principal–Agent Problem</a:t>
            </a:r>
          </a:p>
        </p:txBody>
      </p:sp>
      <p:pic>
        <p:nvPicPr>
          <p:cNvPr id="1026" name="Picture 2" descr="C:\Users\ballal\Documents\Kuhn Figs and Tables\kuh78012_ch01\kuh78012_0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7734939" cy="22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1.2</a:t>
            </a:r>
            <a:br>
              <a:rPr lang="en-US" b="1" dirty="0" smtClean="0"/>
            </a:br>
            <a:r>
              <a:rPr lang="en-US" sz="3100" dirty="0" smtClean="0"/>
              <a:t>The </a:t>
            </a:r>
            <a:r>
              <a:rPr lang="en-US" sz="3100" dirty="0"/>
              <a:t>Cost-of-Effort Function, </a:t>
            </a:r>
            <a:r>
              <a:rPr lang="en-US" sz="3100" i="1" dirty="0"/>
              <a:t>V(E)</a:t>
            </a:r>
            <a:endParaRPr lang="en-US" sz="3100" dirty="0"/>
          </a:p>
        </p:txBody>
      </p:sp>
      <p:pic>
        <p:nvPicPr>
          <p:cNvPr id="2050" name="Picture 2" descr="C:\Users\ballal\Documents\Kuhn Figs and Tables\kuh78012_ch01\kuh78012_0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064" y="2737249"/>
            <a:ext cx="4440936" cy="274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25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1.3 </a:t>
            </a:r>
            <a:br>
              <a:rPr lang="en-US" b="1" dirty="0" smtClean="0"/>
            </a:br>
            <a:r>
              <a:rPr lang="en-US" sz="3100" dirty="0" smtClean="0"/>
              <a:t>Indifference </a:t>
            </a:r>
            <a:r>
              <a:rPr lang="en-US" sz="3100" dirty="0"/>
              <a:t>Curves between Effort and Income</a:t>
            </a:r>
          </a:p>
        </p:txBody>
      </p:sp>
      <p:pic>
        <p:nvPicPr>
          <p:cNvPr id="3074" name="Picture 2" descr="C:\Users\ballal\Documents\Kuhn Figs and Tables\kuh78012_ch01\kuh78012_0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895618"/>
            <a:ext cx="4419600" cy="40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802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71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Structure of the Principal-Agent Problem</vt:lpstr>
      <vt:lpstr>PowerPoint Presentation</vt:lpstr>
      <vt:lpstr>FIGURE 1.1  Timeline of Actions in the Principal–Agent Problem</vt:lpstr>
      <vt:lpstr>FIGURE 1.2 The Cost-of-Effort Function, V(E)</vt:lpstr>
      <vt:lpstr>FIGURE 1.3  Indifference Curves between Effort and Income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4</cp:revision>
  <dcterms:created xsi:type="dcterms:W3CDTF">2017-09-26T19:05:44Z</dcterms:created>
  <dcterms:modified xsi:type="dcterms:W3CDTF">2017-09-29T18:34:14Z</dcterms:modified>
</cp:coreProperties>
</file>