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19400"/>
            <a:ext cx="7772400" cy="1470025"/>
          </a:xfrm>
        </p:spPr>
        <p:txBody>
          <a:bodyPr/>
          <a:lstStyle/>
          <a:p>
            <a:r>
              <a:rPr lang="en-US" b="1" dirty="0" smtClean="0"/>
              <a:t>Solving the Agent’s Problem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Two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8575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FIGURE 2</a:t>
            </a:r>
            <a:r>
              <a:rPr lang="en-US" b="1" dirty="0" smtClean="0"/>
              <a:t>.1 </a:t>
            </a:r>
            <a:br>
              <a:rPr lang="en-US" b="1" dirty="0" smtClean="0"/>
            </a:br>
            <a:r>
              <a:rPr lang="en-US" sz="2700" dirty="0"/>
              <a:t>The Agent’s Optimal Effort Decision</a:t>
            </a:r>
          </a:p>
        </p:txBody>
      </p:sp>
      <p:pic>
        <p:nvPicPr>
          <p:cNvPr id="1027" name="Picture 3" descr="C:\Users\ballal\Documents\Kuhn Figs and Tables\kuh78012_ch02\kuh78012_0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905000"/>
            <a:ext cx="3093720" cy="419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FIGURE </a:t>
            </a:r>
            <a:r>
              <a:rPr lang="en-US" b="1" dirty="0" smtClean="0"/>
              <a:t>2.2</a:t>
            </a:r>
            <a:br>
              <a:rPr lang="en-US" b="1" dirty="0" smtClean="0"/>
            </a:br>
            <a:r>
              <a:rPr lang="en-US" sz="2800" dirty="0"/>
              <a:t>Effects of Increases in </a:t>
            </a:r>
            <a:r>
              <a:rPr lang="en-US" sz="2800" i="1" dirty="0"/>
              <a:t>b </a:t>
            </a:r>
            <a:r>
              <a:rPr lang="en-US" sz="2800" dirty="0"/>
              <a:t>on the Agent’s Effort Choice </a:t>
            </a:r>
            <a:endParaRPr lang="en-US" sz="3100" dirty="0"/>
          </a:p>
        </p:txBody>
      </p:sp>
      <p:pic>
        <p:nvPicPr>
          <p:cNvPr id="2051" name="Picture 3" descr="C:\Users\ballal\Documents\Kuhn Figs and Tables\kuh78012_ch02\kuh78012_0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752343"/>
            <a:ext cx="6477000" cy="248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925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FIGURE 2</a:t>
            </a:r>
            <a:r>
              <a:rPr lang="en-US" b="1" dirty="0" smtClean="0"/>
              <a:t>.3 </a:t>
            </a:r>
            <a:br>
              <a:rPr lang="en-US" b="1" dirty="0" smtClean="0"/>
            </a:br>
            <a:r>
              <a:rPr lang="en-US" sz="2700" dirty="0"/>
              <a:t>Illustrating the Agent’s Optimal Effort Using Indifference Curves</a:t>
            </a:r>
            <a:endParaRPr lang="en-US" sz="3100" dirty="0"/>
          </a:p>
        </p:txBody>
      </p:sp>
      <p:pic>
        <p:nvPicPr>
          <p:cNvPr id="3075" name="Picture 3" descr="C:\Users\ballal\Documents\Kuhn Figs and Tables\kuh78012_ch02\kuh78012_02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67042"/>
            <a:ext cx="5344032" cy="442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802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70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Solving the Agent’s Problem</vt:lpstr>
      <vt:lpstr>PowerPoint Presentation</vt:lpstr>
      <vt:lpstr>FIGURE 2.1  The Agent’s Optimal Effort Decision</vt:lpstr>
      <vt:lpstr>FIGURE 2.2 Effects of Increases in b on the Agent’s Effort Choice </vt:lpstr>
      <vt:lpstr>FIGURE 2.3  Illustrating the Agent’s Optimal Effort Using Indifference Curves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4</cp:revision>
  <dcterms:created xsi:type="dcterms:W3CDTF">2017-09-26T19:05:44Z</dcterms:created>
  <dcterms:modified xsi:type="dcterms:W3CDTF">2017-09-29T18:34:23Z</dcterms:modified>
</cp:coreProperties>
</file>