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412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167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776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204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835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006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469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072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943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378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617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496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819400"/>
            <a:ext cx="7772400" cy="1470025"/>
          </a:xfrm>
        </p:spPr>
        <p:txBody>
          <a:bodyPr/>
          <a:lstStyle/>
          <a:p>
            <a:r>
              <a:rPr lang="en-US" b="1" dirty="0" smtClean="0"/>
              <a:t>Solving the Principal’s Problem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1752600"/>
            <a:ext cx="6400800" cy="1752600"/>
          </a:xfrm>
        </p:spPr>
        <p:txBody>
          <a:bodyPr/>
          <a:lstStyle/>
          <a:p>
            <a:r>
              <a:rPr lang="en-US" dirty="0" smtClean="0"/>
              <a:t>Chapter Three</a:t>
            </a:r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000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/>
        </p:nvSpPr>
        <p:spPr>
          <a:xfrm>
            <a:off x="457200" y="28575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smtClean="0"/>
              <a:t>Figures</a:t>
            </a:r>
            <a:r>
              <a:rPr lang="en-US" sz="4800" dirty="0" smtClean="0"/>
              <a:t> </a:t>
            </a:r>
            <a:r>
              <a:rPr lang="en-US" sz="4800" b="1" dirty="0" smtClean="0"/>
              <a:t>and Tables</a:t>
            </a:r>
            <a:endParaRPr lang="en-US" sz="4800" b="1" dirty="0"/>
          </a:p>
        </p:txBody>
      </p:sp>
      <p:sp>
        <p:nvSpPr>
          <p:cNvPr id="6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728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/>
              <a:t>FIGURE </a:t>
            </a:r>
            <a:r>
              <a:rPr lang="en-US" b="1" dirty="0" smtClean="0"/>
              <a:t>3.1 </a:t>
            </a:r>
            <a:br>
              <a:rPr lang="en-US" b="1" dirty="0" smtClean="0"/>
            </a:br>
            <a:r>
              <a:rPr lang="en-US" sz="2400" dirty="0"/>
              <a:t>Profits as a Function of the Piece Rate (b) when a Is Fixed at Zero</a:t>
            </a:r>
            <a:endParaRPr lang="en-US" sz="2700" dirty="0"/>
          </a:p>
        </p:txBody>
      </p:sp>
      <p:pic>
        <p:nvPicPr>
          <p:cNvPr id="1028" name="Picture 4" descr="C:\Users\ballal\Documents\Kuhn Figs and Tables\kuh78012_ch03\kuh78012_03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8588" y="2057400"/>
            <a:ext cx="4306824" cy="3860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16599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/>
              <a:t>FIGURE 3</a:t>
            </a:r>
            <a:r>
              <a:rPr lang="en-US" b="1" dirty="0" smtClean="0"/>
              <a:t>.2</a:t>
            </a:r>
            <a:br>
              <a:rPr lang="en-US" b="1" dirty="0" smtClean="0"/>
            </a:br>
            <a:r>
              <a:rPr lang="en-US" sz="2400" dirty="0"/>
              <a:t>The Agent’s Utility as a Function of b</a:t>
            </a:r>
            <a:endParaRPr lang="en-US" sz="3100" dirty="0"/>
          </a:p>
        </p:txBody>
      </p:sp>
      <p:pic>
        <p:nvPicPr>
          <p:cNvPr id="2052" name="Picture 4" descr="C:\Users\ballal\Documents\Kuhn Figs and Tables\kuh78012_ch03\kuh78012_03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4632" y="2133600"/>
            <a:ext cx="4400968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39257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FIGURE </a:t>
            </a:r>
            <a:r>
              <a:rPr lang="en-US" b="1" dirty="0" smtClean="0"/>
              <a:t>3.3 </a:t>
            </a:r>
            <a:br>
              <a:rPr lang="en-US" b="1" dirty="0" smtClean="0"/>
            </a:br>
            <a:r>
              <a:rPr lang="en-US" sz="2800" dirty="0"/>
              <a:t>Profits as a Function of b in the Full Principal–Agent Problem</a:t>
            </a:r>
            <a:endParaRPr lang="en-US" sz="3100" dirty="0"/>
          </a:p>
        </p:txBody>
      </p:sp>
      <p:pic>
        <p:nvPicPr>
          <p:cNvPr id="3076" name="Picture 4" descr="C:\Users\ballal\Documents\Kuhn Figs and Tables\kuh78012_ch03\kuh78012_03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057400"/>
            <a:ext cx="5029200" cy="3849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38029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ballal\Documents\Kuhn Figs and Tables\kuh78012_ch03\kuh78012_03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524000"/>
            <a:ext cx="6248400" cy="463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/>
              <a:t>FIGURE </a:t>
            </a:r>
            <a:r>
              <a:rPr lang="en-US" b="1" dirty="0" smtClean="0"/>
              <a:t>3.4 </a:t>
            </a:r>
            <a:br>
              <a:rPr lang="en-US" b="1" dirty="0" smtClean="0"/>
            </a:br>
            <a:r>
              <a:rPr lang="en-US" sz="2400" dirty="0"/>
              <a:t>Charging the Agent for the Job</a:t>
            </a:r>
            <a:endParaRPr lang="en-US" sz="3100" dirty="0"/>
          </a:p>
        </p:txBody>
      </p:sp>
      <p:sp>
        <p:nvSpPr>
          <p:cNvPr id="7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29573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Table 3.1 </a:t>
            </a:r>
            <a:br>
              <a:rPr lang="en-US" b="1" dirty="0" smtClean="0"/>
            </a:br>
            <a:r>
              <a:rPr lang="en-US" sz="2700" dirty="0" smtClean="0"/>
              <a:t>Comparing Outcomes at </a:t>
            </a:r>
            <a:r>
              <a:rPr lang="en-US" sz="2700" dirty="0"/>
              <a:t>a</a:t>
            </a:r>
            <a:r>
              <a:rPr lang="en-US" sz="2700" dirty="0" smtClean="0"/>
              <a:t> 50% and </a:t>
            </a:r>
            <a:r>
              <a:rPr lang="en-US" sz="2700" dirty="0"/>
              <a:t>a</a:t>
            </a:r>
            <a:r>
              <a:rPr lang="en-US" sz="2700" dirty="0" smtClean="0"/>
              <a:t> 100% Commission Rate</a:t>
            </a:r>
            <a:r>
              <a:rPr lang="en-US" sz="3100" dirty="0" smtClean="0"/>
              <a:t/>
            </a:r>
            <a:br>
              <a:rPr lang="en-US" sz="3100" dirty="0" smtClean="0"/>
            </a:br>
            <a:endParaRPr lang="en-US" sz="2700" dirty="0"/>
          </a:p>
        </p:txBody>
      </p:sp>
      <p:pic>
        <p:nvPicPr>
          <p:cNvPr id="4098" name="Picture 2" descr="C:\Users\ballal\Documents\Kuhn Figs and Tables\kuh78012_ch03\kuh78012_ta03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81200"/>
            <a:ext cx="8307760" cy="2810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69525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96</Words>
  <Application>Microsoft Office PowerPoint</Application>
  <PresentationFormat>On-screen Show (4:3)</PresentationFormat>
  <Paragraphs>22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Solving the Principal’s Problem</vt:lpstr>
      <vt:lpstr>PowerPoint Presentation</vt:lpstr>
      <vt:lpstr>FIGURE 3.1  Profits as a Function of the Piece Rate (b) when a Is Fixed at Zero</vt:lpstr>
      <vt:lpstr>FIGURE 3.2 The Agent’s Utility as a Function of b</vt:lpstr>
      <vt:lpstr>FIGURE 3.3  Profits as a Function of b in the Full Principal–Agent Problem</vt:lpstr>
      <vt:lpstr>FIGURE 3.4  Charging the Agent for the Job</vt:lpstr>
      <vt:lpstr>Table 3.1  Comparing Outcomes at a 50% and a 100% Commission Rate </vt:lpstr>
    </vt:vector>
  </TitlesOfParts>
  <Company>Oxford University Press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Structure of the Principal-Agent Problem</dc:title>
  <dc:creator>BALL, Alison</dc:creator>
  <cp:lastModifiedBy>BALL, Alison</cp:lastModifiedBy>
  <cp:revision>7</cp:revision>
  <dcterms:created xsi:type="dcterms:W3CDTF">2017-09-26T19:05:44Z</dcterms:created>
  <dcterms:modified xsi:type="dcterms:W3CDTF">2017-09-29T18:34:39Z</dcterms:modified>
</cp:coreProperties>
</file>