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6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412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167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7761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204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835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006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469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072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9437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3781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617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496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819400"/>
            <a:ext cx="7772400" cy="1470025"/>
          </a:xfrm>
        </p:spPr>
        <p:txBody>
          <a:bodyPr/>
          <a:lstStyle/>
          <a:p>
            <a:r>
              <a:rPr lang="en-US" b="1" dirty="0" smtClean="0"/>
              <a:t>Best for Whom? Efficiency and Distribution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7800" y="1752600"/>
            <a:ext cx="6400800" cy="1752600"/>
          </a:xfrm>
        </p:spPr>
        <p:txBody>
          <a:bodyPr/>
          <a:lstStyle/>
          <a:p>
            <a:r>
              <a:rPr lang="en-US" dirty="0" smtClean="0"/>
              <a:t>Chapter Four</a:t>
            </a:r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/>
        </p:nvSpPr>
        <p:spPr>
          <a:xfrm>
            <a:off x="3124200" y="6232525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60009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/>
        </p:nvSpPr>
        <p:spPr>
          <a:xfrm>
            <a:off x="457200" y="28575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 smtClean="0"/>
              <a:t>Figures and Tables</a:t>
            </a:r>
            <a:endParaRPr lang="en-US" sz="4800" b="1" dirty="0"/>
          </a:p>
        </p:txBody>
      </p:sp>
      <p:sp>
        <p:nvSpPr>
          <p:cNvPr id="6" name="Footer Placeholder 3"/>
          <p:cNvSpPr>
            <a:spLocks noGrp="1"/>
          </p:cNvSpPr>
          <p:nvPr/>
        </p:nvSpPr>
        <p:spPr>
          <a:xfrm>
            <a:off x="3124200" y="6232525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7287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FIGURE 4.1</a:t>
            </a:r>
            <a:br>
              <a:rPr lang="en-US" b="1" dirty="0" smtClean="0"/>
            </a:br>
            <a:r>
              <a:rPr lang="en-US" sz="2400" dirty="0"/>
              <a:t>Feasible Levels of Profits and Utility with an Economically Efficient Contract (Base-Case Example)</a:t>
            </a:r>
            <a:endParaRPr lang="en-US" sz="2700" dirty="0"/>
          </a:p>
        </p:txBody>
      </p:sp>
      <p:pic>
        <p:nvPicPr>
          <p:cNvPr id="1029" name="Picture 5" descr="C:\Users\ballal\Documents\Kuhn Figs and Tables\kuh78012_ch04\kuh78012_04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799" y="2667000"/>
            <a:ext cx="7362973" cy="1670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ooter Placeholder 3"/>
          <p:cNvSpPr>
            <a:spLocks noGrp="1"/>
          </p:cNvSpPr>
          <p:nvPr/>
        </p:nvSpPr>
        <p:spPr>
          <a:xfrm>
            <a:off x="3124200" y="6232525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16599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47</Words>
  <Application>Microsoft Office PowerPoint</Application>
  <PresentationFormat>On-screen Show (4:3)</PresentationFormat>
  <Paragraphs>10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Best for Whom? Efficiency and Distribution</vt:lpstr>
      <vt:lpstr>PowerPoint Presentation</vt:lpstr>
      <vt:lpstr>FIGURE 4.1 Feasible Levels of Profits and Utility with an Economically Efficient Contract (Base-Case Example)</vt:lpstr>
    </vt:vector>
  </TitlesOfParts>
  <Company>Oxford University Press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Structure of the Principal-Agent Problem</dc:title>
  <dc:creator>BALL, Alison</dc:creator>
  <cp:lastModifiedBy>BALL, Alison</cp:lastModifiedBy>
  <cp:revision>7</cp:revision>
  <dcterms:created xsi:type="dcterms:W3CDTF">2017-09-26T19:05:44Z</dcterms:created>
  <dcterms:modified xsi:type="dcterms:W3CDTF">2017-09-29T18:34:55Z</dcterms:modified>
</cp:coreProperties>
</file>