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/>
          <a:lstStyle/>
          <a:p>
            <a:r>
              <a:rPr lang="en-US" b="1" dirty="0" smtClean="0"/>
              <a:t>Extensions: Uncertainty, Risk Aversion, and Multiple Tasks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Five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FIGURE 5.1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The Optimal State-Contingent Contract for Risk-Averse Workers</a:t>
            </a:r>
            <a:endParaRPr lang="en-US" sz="2700" dirty="0"/>
          </a:p>
        </p:txBody>
      </p:sp>
      <p:pic>
        <p:nvPicPr>
          <p:cNvPr id="1030" name="Picture 6" descr="C:\Users\ballal\Documents\Kuhn Figs and Tables\kuh78012_ch05\kuh78012_05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614672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FIGURE 5.2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Timing Gaming with a Concave Reward Schedule</a:t>
            </a:r>
            <a:endParaRPr lang="en-US" sz="2700" dirty="0"/>
          </a:p>
        </p:txBody>
      </p:sp>
      <p:pic>
        <p:nvPicPr>
          <p:cNvPr id="6146" name="Picture 2" descr="C:\Users\ballal\Documents\Kuhn Figs and Tables\kuh78012_ch05\kuh78012_05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75" y="2029968"/>
            <a:ext cx="4775225" cy="368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24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FIGURE 5.3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/>
              <a:t>Timing Gaming with a Convex Reward Schedule</a:t>
            </a:r>
            <a:endParaRPr lang="en-US" sz="2700" dirty="0"/>
          </a:p>
        </p:txBody>
      </p:sp>
      <p:pic>
        <p:nvPicPr>
          <p:cNvPr id="7170" name="Picture 2" descr="C:\Users\ballal\Documents\Kuhn Figs and Tables\kuh78012_ch05\kuh78012_0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4800600" cy="366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306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76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Extensions: Uncertainty, Risk Aversion, and Multiple Tasks</vt:lpstr>
      <vt:lpstr>PowerPoint Presentation</vt:lpstr>
      <vt:lpstr>FIGURE 5.1 The Optimal State-Contingent Contract for Risk-Averse Workers</vt:lpstr>
      <vt:lpstr>FIGURE 5.2 Timing Gaming with a Concave Reward Schedule</vt:lpstr>
      <vt:lpstr>FIGURE 5.3 Timing Gaming with a Convex Reward Schedule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8</cp:revision>
  <dcterms:created xsi:type="dcterms:W3CDTF">2017-09-26T19:05:44Z</dcterms:created>
  <dcterms:modified xsi:type="dcterms:W3CDTF">2017-09-29T18:35:04Z</dcterms:modified>
</cp:coreProperties>
</file>