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6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12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167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776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204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83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006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469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072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943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378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617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496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5908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Performance Pay at </a:t>
            </a:r>
            <a:r>
              <a:rPr lang="en-US" b="1" i="1" dirty="0" smtClean="0"/>
              <a:t>Safelight</a:t>
            </a:r>
            <a:r>
              <a:rPr lang="en-US" b="1" dirty="0" smtClean="0"/>
              <a:t> Glass. Higher Productivity, Pay, and Profits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1752600"/>
            <a:ext cx="6400800" cy="1752600"/>
          </a:xfrm>
        </p:spPr>
        <p:txBody>
          <a:bodyPr/>
          <a:lstStyle/>
          <a:p>
            <a:r>
              <a:rPr lang="en-US" dirty="0" smtClean="0"/>
              <a:t>Chapter Eight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000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/>
        </p:nvSpPr>
        <p:spPr>
          <a:xfrm>
            <a:off x="457200" y="28575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/>
              <a:t>Figures and Tables</a:t>
            </a:r>
            <a:endParaRPr lang="en-US" sz="4800" b="1" dirty="0"/>
          </a:p>
        </p:txBody>
      </p:sp>
      <p:sp>
        <p:nvSpPr>
          <p:cNvPr id="5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728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609600" y="381000"/>
            <a:ext cx="82296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/>
              <a:t>FIGURE 8.1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800" dirty="0"/>
              <a:t>Predicted Effects of </a:t>
            </a:r>
            <a:r>
              <a:rPr lang="en-US" sz="2800" i="1" dirty="0" err="1"/>
              <a:t>Safelite</a:t>
            </a:r>
            <a:r>
              <a:rPr lang="en-US" sz="2800" dirty="0" err="1"/>
              <a:t>’s</a:t>
            </a:r>
            <a:r>
              <a:rPr lang="en-US" sz="2800" dirty="0"/>
              <a:t> Incentive Pay Plan</a:t>
            </a:r>
            <a:endParaRPr lang="en-US" sz="2700" dirty="0"/>
          </a:p>
        </p:txBody>
      </p:sp>
      <p:pic>
        <p:nvPicPr>
          <p:cNvPr id="1035" name="Picture 11" descr="C:\Users\ballal\Documents\Kuhn Figs and Tables\kuh78012_ch08\kuh78012_08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905000"/>
            <a:ext cx="6943514" cy="3961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165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09600" y="381000"/>
            <a:ext cx="82296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/>
              <a:t>TABLE 8.1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200" b="1" dirty="0" smtClean="0"/>
              <a:t>Mean Output Under Hourly Pay Versus the Piece Rate Plan, </a:t>
            </a:r>
            <a:r>
              <a:rPr lang="en-US" sz="2200" b="1" i="1" dirty="0" err="1" smtClean="0"/>
              <a:t>Safelite</a:t>
            </a:r>
            <a:r>
              <a:rPr lang="en-US" sz="2200" b="1" dirty="0" smtClean="0"/>
              <a:t> Glass</a:t>
            </a:r>
            <a:endParaRPr lang="en-US" sz="1500" dirty="0"/>
          </a:p>
        </p:txBody>
      </p:sp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48400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  <p:pic>
        <p:nvPicPr>
          <p:cNvPr id="9219" name="Picture 3" descr="C:\Users\ballal\Documents\Kuhn Figs and Tables\kuh78012_ch08\kuh78012_ta08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09800"/>
            <a:ext cx="8697468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84742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66</Words>
  <Application>Microsoft Office PowerPoint</Application>
  <PresentationFormat>On-screen Show (4:3)</PresentationFormat>
  <Paragraphs>13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Performance Pay at Safelight Glass. Higher Productivity, Pay, and Profits</vt:lpstr>
      <vt:lpstr>PowerPoint Presentation</vt:lpstr>
      <vt:lpstr>PowerPoint Presentation</vt:lpstr>
      <vt:lpstr>PowerPoint Presentation</vt:lpstr>
    </vt:vector>
  </TitlesOfParts>
  <Company>Oxford University Press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Structure of the Principal-Agent Problem</dc:title>
  <dc:creator>BALL, Alison</dc:creator>
  <cp:lastModifiedBy>BALL, Alison</cp:lastModifiedBy>
  <cp:revision>11</cp:revision>
  <dcterms:created xsi:type="dcterms:W3CDTF">2017-09-26T19:05:44Z</dcterms:created>
  <dcterms:modified xsi:type="dcterms:W3CDTF">2017-09-29T18:38:12Z</dcterms:modified>
</cp:coreProperties>
</file>