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412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167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776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204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835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006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469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072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943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378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617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496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590800"/>
            <a:ext cx="7772400" cy="1470025"/>
          </a:xfrm>
        </p:spPr>
        <p:txBody>
          <a:bodyPr>
            <a:normAutofit/>
          </a:bodyPr>
          <a:lstStyle/>
          <a:p>
            <a:r>
              <a:rPr lang="en-US" b="1" dirty="0" smtClean="0"/>
              <a:t>Pigeons and Pecks: Incentives and </a:t>
            </a:r>
            <a:r>
              <a:rPr lang="en-US" b="1" i="1" dirty="0" smtClean="0"/>
              <a:t>Income Effects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1752600"/>
            <a:ext cx="6400800" cy="1752600"/>
          </a:xfrm>
        </p:spPr>
        <p:txBody>
          <a:bodyPr/>
          <a:lstStyle/>
          <a:p>
            <a:r>
              <a:rPr lang="en-US" dirty="0" smtClean="0"/>
              <a:t>Chapter Eleven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000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/>
        </p:nvSpPr>
        <p:spPr>
          <a:xfrm>
            <a:off x="457200" y="26670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 smtClean="0"/>
              <a:t>Figures and Tables</a:t>
            </a:r>
            <a:endParaRPr lang="en-US" sz="4800" b="1" dirty="0"/>
          </a:p>
        </p:txBody>
      </p:sp>
      <p:sp>
        <p:nvSpPr>
          <p:cNvPr id="5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728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609600" y="381000"/>
            <a:ext cx="8229600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300" b="1" dirty="0" smtClean="0"/>
              <a:t>FIGURE 11.1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2800" dirty="0"/>
              <a:t>Pigeons’ Work Effort and Income as a Function of Incentives (</a:t>
            </a:r>
            <a:r>
              <a:rPr lang="en-US" sz="2800" i="1" dirty="0"/>
              <a:t>b</a:t>
            </a:r>
            <a:r>
              <a:rPr lang="en-US" sz="2800" dirty="0"/>
              <a:t>) </a:t>
            </a:r>
            <a:endParaRPr lang="en-US" sz="2700" dirty="0"/>
          </a:p>
        </p:txBody>
      </p:sp>
      <p:pic>
        <p:nvPicPr>
          <p:cNvPr id="1038" name="Picture 14" descr="C:\Users\ballal\Documents\Kuhn Figs and Tables\kuh78012_ch11\kuh78012_11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752600"/>
            <a:ext cx="5715000" cy="3880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1659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85800" y="381000"/>
            <a:ext cx="7772400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300" b="1" dirty="0" smtClean="0"/>
              <a:t>FIGURE 11.2</a:t>
            </a:r>
            <a:r>
              <a:rPr lang="en-US" sz="5200" b="1" dirty="0" smtClean="0"/>
              <a:t/>
            </a:r>
            <a:br>
              <a:rPr lang="en-US" sz="5200" b="1" dirty="0" smtClean="0"/>
            </a:br>
            <a:r>
              <a:rPr lang="en-US" sz="2400" dirty="0"/>
              <a:t>Pigeons’ Work Effort by Wage Rate, With and Without Free Income</a:t>
            </a:r>
            <a:endParaRPr lang="en-US" sz="1500" dirty="0"/>
          </a:p>
        </p:txBody>
      </p:sp>
      <p:sp>
        <p:nvSpPr>
          <p:cNvPr id="6" name="Footer Placeholder 3"/>
          <p:cNvSpPr>
            <a:spLocks noGrp="1"/>
          </p:cNvSpPr>
          <p:nvPr/>
        </p:nvSpPr>
        <p:spPr>
          <a:xfrm>
            <a:off x="3124200" y="6248400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  <p:pic>
        <p:nvPicPr>
          <p:cNvPr id="9222" name="Picture 6" descr="C:\Users\ballal\Documents\Kuhn Figs and Tables\kuh78012_ch11\kuh78012_11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5790" y="2057400"/>
            <a:ext cx="5092419" cy="355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8474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85800" y="381000"/>
            <a:ext cx="7772400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300" b="1" dirty="0" smtClean="0"/>
              <a:t>FIGURE 11.3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2400" dirty="0"/>
              <a:t>Vertically Parallel Indifference Curves and the Absence of Income Effects</a:t>
            </a:r>
            <a:endParaRPr lang="en-US" sz="1500" dirty="0"/>
          </a:p>
        </p:txBody>
      </p:sp>
      <p:sp>
        <p:nvSpPr>
          <p:cNvPr id="7" name="Footer Placeholder 3"/>
          <p:cNvSpPr>
            <a:spLocks noGrp="1"/>
          </p:cNvSpPr>
          <p:nvPr/>
        </p:nvSpPr>
        <p:spPr>
          <a:xfrm>
            <a:off x="3124200" y="6248400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  <p:pic>
        <p:nvPicPr>
          <p:cNvPr id="20483" name="Picture 3" descr="C:\Users\ballal\Documents\Kuhn Figs and Tables\kuh78012_ch11\kuh78012_11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981200"/>
            <a:ext cx="5105400" cy="3833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62740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74</Words>
  <Application>Microsoft Office PowerPoint</Application>
  <PresentationFormat>On-screen Show (4:3)</PresentationFormat>
  <Paragraphs>16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Pigeons and Pecks: Incentives and Income Effects</vt:lpstr>
      <vt:lpstr>PowerPoint Presentation</vt:lpstr>
      <vt:lpstr>PowerPoint Presentation</vt:lpstr>
      <vt:lpstr>PowerPoint Presentation</vt:lpstr>
      <vt:lpstr>PowerPoint Presentation</vt:lpstr>
    </vt:vector>
  </TitlesOfParts>
  <Company>Oxford University Press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Structure of the Principal-Agent Problem</dc:title>
  <dc:creator>BALL, Alison</dc:creator>
  <cp:lastModifiedBy>BALL, Alison</cp:lastModifiedBy>
  <cp:revision>15</cp:revision>
  <dcterms:created xsi:type="dcterms:W3CDTF">2017-09-26T19:05:44Z</dcterms:created>
  <dcterms:modified xsi:type="dcterms:W3CDTF">2017-09-29T18:38:45Z</dcterms:modified>
</cp:coreProperties>
</file>