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Choosing Qualifications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Twelve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12.1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Optimal Input Mix with a Linear Production Function, Case 1 (</a:t>
            </a:r>
            <a:r>
              <a:rPr lang="en-US" sz="2800" i="1" dirty="0"/>
              <a:t>d</a:t>
            </a:r>
            <a:r>
              <a:rPr lang="en-US" sz="2800" baseline="-25000" dirty="0"/>
              <a:t>1</a:t>
            </a:r>
            <a:r>
              <a:rPr lang="en-US" sz="2800" dirty="0"/>
              <a:t>/</a:t>
            </a:r>
            <a:r>
              <a:rPr lang="en-US" sz="2800" i="1" dirty="0"/>
              <a:t>d</a:t>
            </a:r>
            <a:r>
              <a:rPr lang="en-US" sz="2800" baseline="-25000" dirty="0"/>
              <a:t>2</a:t>
            </a:r>
            <a:r>
              <a:rPr lang="en-US" sz="2800" dirty="0"/>
              <a:t> &gt; </a:t>
            </a:r>
            <a:r>
              <a:rPr lang="en-US" sz="2800" i="1" dirty="0"/>
              <a:t>w</a:t>
            </a:r>
            <a:r>
              <a:rPr lang="en-US" sz="2800" baseline="-25000" dirty="0"/>
              <a:t>1</a:t>
            </a:r>
            <a:r>
              <a:rPr lang="en-US" sz="2800" dirty="0"/>
              <a:t>/</a:t>
            </a:r>
            <a:r>
              <a:rPr lang="en-US" sz="2800" i="1" dirty="0"/>
              <a:t>w</a:t>
            </a:r>
            <a:r>
              <a:rPr lang="en-US" sz="2800" baseline="-25000" dirty="0"/>
              <a:t>2</a:t>
            </a:r>
            <a:r>
              <a:rPr lang="en-US" sz="2800" dirty="0"/>
              <a:t>)</a:t>
            </a:r>
            <a:endParaRPr lang="en-US" sz="2700" dirty="0"/>
          </a:p>
        </p:txBody>
      </p:sp>
      <p:pic>
        <p:nvPicPr>
          <p:cNvPr id="1039" name="Picture 15" descr="C:\Users\ballal\Documents\Kuhn Figs and Tables\kuh78012_ch12\kuh78012_1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09853"/>
            <a:ext cx="4562856" cy="390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12.2</a:t>
            </a:r>
            <a:r>
              <a:rPr lang="en-US" sz="5200" b="1" dirty="0" smtClean="0"/>
              <a:t/>
            </a:r>
            <a:br>
              <a:rPr lang="en-US" sz="5200" b="1" dirty="0" smtClean="0"/>
            </a:br>
            <a:r>
              <a:rPr lang="en-US" sz="2600" dirty="0" smtClean="0"/>
              <a:t>Optimal Input Mix with a Linear Production Function, Case 2 (</a:t>
            </a:r>
            <a:r>
              <a:rPr lang="en-US" sz="2600" i="1" dirty="0" smtClean="0"/>
              <a:t>d</a:t>
            </a:r>
            <a:r>
              <a:rPr lang="en-US" sz="2600" baseline="-25000" dirty="0" smtClean="0"/>
              <a:t>1</a:t>
            </a:r>
            <a:r>
              <a:rPr lang="en-US" sz="2600" dirty="0" smtClean="0"/>
              <a:t>/</a:t>
            </a:r>
            <a:r>
              <a:rPr lang="en-US" sz="2600" i="1" dirty="0" smtClean="0"/>
              <a:t>d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 &lt; </a:t>
            </a:r>
            <a:r>
              <a:rPr lang="en-US" sz="2600" i="1" dirty="0" smtClean="0"/>
              <a:t>w</a:t>
            </a:r>
            <a:r>
              <a:rPr lang="en-US" sz="2600" baseline="-25000" dirty="0" smtClean="0"/>
              <a:t>1</a:t>
            </a:r>
            <a:r>
              <a:rPr lang="en-US" sz="2600" dirty="0" smtClean="0"/>
              <a:t>/</a:t>
            </a:r>
            <a:r>
              <a:rPr lang="en-US" sz="2600" i="1" dirty="0" smtClean="0"/>
              <a:t>w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)</a:t>
            </a:r>
          </a:p>
          <a:p>
            <a:endParaRPr lang="en-US" sz="15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9223" name="Picture 7" descr="C:\Users\ballal\Documents\Kuhn Figs and Tables\kuh78012_ch12\kuh78012_1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797304"/>
            <a:ext cx="4495800" cy="353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12.3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Optimal Input Mix When Worker Types Are Imperfect Substitutes in Production</a:t>
            </a:r>
            <a:endParaRPr lang="en-US" sz="1500" dirty="0"/>
          </a:p>
        </p:txBody>
      </p:sp>
      <p:sp>
        <p:nvSpPr>
          <p:cNvPr id="7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0484" name="Picture 4" descr="C:\Users\ballal\Documents\Kuhn Figs and Tables\kuh78012_ch12\kuh78012_1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648200" cy="33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27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12.4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Effects of Wage Changes on Optimal Input Mix</a:t>
            </a:r>
            <a:endParaRPr lang="en-US" sz="1500" dirty="0"/>
          </a:p>
        </p:txBody>
      </p:sp>
      <p:pic>
        <p:nvPicPr>
          <p:cNvPr id="21506" name="Picture 2" descr="C:\Users\ballal\Documents\Kuhn Figs and Tables\kuh78012_ch12\kuh78012_1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248" y="1981200"/>
            <a:ext cx="4187952" cy="391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716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81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Choosing Qualifications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17</cp:revision>
  <dcterms:created xsi:type="dcterms:W3CDTF">2017-09-26T19:05:44Z</dcterms:created>
  <dcterms:modified xsi:type="dcterms:W3CDTF">2017-09-29T18:38:54Z</dcterms:modified>
</cp:coreProperties>
</file>