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dirty="0" smtClean="0"/>
              <a:t>Recruitment: Formal versus Informal? Broad versus Narrow?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Fourteen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09600" y="381000"/>
            <a:ext cx="82296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300" b="1" dirty="0" smtClean="0"/>
              <a:t>FIGURE 14.1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800" dirty="0"/>
              <a:t>Expected Quality of the Best Applicant and Screening Costs as a Function of Sample Size</a:t>
            </a:r>
            <a:endParaRPr lang="en-US" sz="2700" dirty="0"/>
          </a:p>
        </p:txBody>
      </p:sp>
      <p:pic>
        <p:nvPicPr>
          <p:cNvPr id="1026" name="Picture 2" descr="C:\Users\ballal\Documents\Kuhn Figs and Tables\kuh78012_ch14\kuh78012_14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174" y="1600200"/>
            <a:ext cx="6229651" cy="4197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1659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85800" y="381000"/>
            <a:ext cx="777240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/>
              <a:t>FIGURE 14.2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2000" dirty="0"/>
              <a:t>Output as a Function of Ability in Jobs with High versus Low Skill Requirements When Ability Matters More in Skilled Jobs</a:t>
            </a:r>
            <a:endParaRPr lang="en-US" sz="1800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48400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2050" name="Picture 2" descr="C:\Users\ballal\Documents\Kuhn Figs and Tables\kuh78012_ch14\kuh78012_14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329" y="2270760"/>
            <a:ext cx="5741871" cy="3139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474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63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Recruitment: Formal versus Informal? Broad versus Narrow?</vt:lpstr>
      <vt:lpstr>PowerPoint Presentation</vt:lpstr>
      <vt:lpstr>PowerPoint Presentation</vt:lpstr>
      <vt:lpstr>PowerPoint Presentation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18</cp:revision>
  <dcterms:created xsi:type="dcterms:W3CDTF">2017-09-26T19:05:44Z</dcterms:created>
  <dcterms:modified xsi:type="dcterms:W3CDTF">2017-09-29T18:39:02Z</dcterms:modified>
</cp:coreProperties>
</file>