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Setting Pay Levels: Monopsony Models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Seventeen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17.1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Effects of Labor Supply Elasticity on the Profit-Maximizing Wage</a:t>
            </a:r>
            <a:endParaRPr lang="en-US" sz="2700" dirty="0"/>
          </a:p>
        </p:txBody>
      </p:sp>
      <p:pic>
        <p:nvPicPr>
          <p:cNvPr id="1027" name="Picture 3" descr="C:\Users\ballal\Documents\Kuhn Figs and Tables\kuh78012_ch17\kuh78012_1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728" y="1550035"/>
            <a:ext cx="4352544" cy="46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17.2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/>
              <a:t>Profit-Maximizing Pay Generosity: example with </a:t>
            </a:r>
            <a:r>
              <a:rPr lang="en-US" sz="2400" i="1" dirty="0"/>
              <a:t>η </a:t>
            </a:r>
            <a:r>
              <a:rPr lang="en-US" sz="2400" dirty="0"/>
              <a:t>= 1</a:t>
            </a:r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051" name="Picture 3" descr="C:\Users\ballal\Documents\Kuhn Figs and Tables\kuh78012_ch17\kuh78012_17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6" y="1911178"/>
            <a:ext cx="55721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17.3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/>
              <a:t>An example where “pay doesn’t matter”: any wage between </a:t>
            </a:r>
            <a:r>
              <a:rPr lang="en-US" sz="2400" i="1" dirty="0"/>
              <a:t>w</a:t>
            </a:r>
            <a:r>
              <a:rPr lang="en-US" sz="2400" dirty="0"/>
              <a:t>1 and </a:t>
            </a:r>
            <a:r>
              <a:rPr lang="en-US" sz="2400" i="1" dirty="0"/>
              <a:t>w</a:t>
            </a:r>
            <a:r>
              <a:rPr lang="en-US" sz="2400" dirty="0"/>
              <a:t>2 yields the same level of profits.</a:t>
            </a:r>
          </a:p>
        </p:txBody>
      </p:sp>
      <p:pic>
        <p:nvPicPr>
          <p:cNvPr id="3074" name="Picture 2" descr="C:\Users\ballal\Documents\Kuhn Figs and Tables\kuh78012_ch17\kuh78012_17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3600"/>
            <a:ext cx="6022719" cy="366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582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72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Setting Pay Levels: Monopsony Models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19</cp:revision>
  <dcterms:created xsi:type="dcterms:W3CDTF">2017-09-26T19:05:44Z</dcterms:created>
  <dcterms:modified xsi:type="dcterms:W3CDTF">2017-09-29T18:39:10Z</dcterms:modified>
</cp:coreProperties>
</file>