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0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4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smtClean="0"/>
              <a:t>Setting Pay Levels: Efficiency Wage Models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752600"/>
            <a:ext cx="6400800" cy="1752600"/>
          </a:xfrm>
        </p:spPr>
        <p:txBody>
          <a:bodyPr/>
          <a:lstStyle/>
          <a:p>
            <a:r>
              <a:rPr lang="en-US" dirty="0" smtClean="0"/>
              <a:t>Chapter Eighteen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0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667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</a:t>
            </a:r>
            <a:r>
              <a:rPr lang="en-US" sz="4800" dirty="0" smtClean="0"/>
              <a:t> </a:t>
            </a:r>
            <a:r>
              <a:rPr lang="en-US" sz="4800" b="1" dirty="0" smtClean="0"/>
              <a:t>and</a:t>
            </a:r>
            <a:r>
              <a:rPr lang="en-US" sz="4800" dirty="0" smtClean="0"/>
              <a:t> </a:t>
            </a:r>
            <a:r>
              <a:rPr lang="en-US" sz="4800" b="1" dirty="0" smtClean="0"/>
              <a:t>Tables</a:t>
            </a:r>
            <a:endParaRPr lang="en-US" sz="4800" b="1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2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200" y="381000"/>
            <a:ext cx="82296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300" b="1" dirty="0" smtClean="0"/>
              <a:t>TABLE 18.1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600" dirty="0" smtClean="0"/>
              <a:t>Present Values of Utility (PVU) from Working Versus Shirking: The </a:t>
            </a:r>
            <a:r>
              <a:rPr lang="en-US" sz="3600" i="1" dirty="0" smtClean="0"/>
              <a:t>Constant-Wage Case</a:t>
            </a:r>
            <a:endParaRPr lang="en-US" sz="2300" dirty="0"/>
          </a:p>
        </p:txBody>
      </p:sp>
      <p:pic>
        <p:nvPicPr>
          <p:cNvPr id="1026" name="Picture 2" descr="C:\Users\ballal\Documents\Kuhn Figs and Tables\kuh78012_ch18\kuh78012_ta18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09800"/>
            <a:ext cx="8016952" cy="2641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65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19200" y="381000"/>
            <a:ext cx="6705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TABLE 18.2</a:t>
            </a:r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2600" dirty="0" smtClean="0"/>
              <a:t>Present Values of Utility (PVU) from Working Versus Shirking, With Bonding</a:t>
            </a:r>
            <a:endParaRPr lang="en-US" sz="1200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48400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2050" name="Picture 2" descr="C:\Users\ballal\Documents\Kuhn Figs and Tables\kuh78012_ch18\kuh78012_ta18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92" y="2090351"/>
            <a:ext cx="8645238" cy="264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47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TABLE 18.3</a:t>
            </a:r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2400" dirty="0" smtClean="0"/>
              <a:t>Present Values of Utility from Working Versus Shirking, with Deferred Compensation</a:t>
            </a:r>
            <a:endParaRPr lang="en-US" sz="2400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48400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2" name="Picture 2" descr="C:\Users\ballal\Documents\Kuhn Figs and Tables\kuh78012_ch18\kuh78012_ta18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24" y="2057400"/>
            <a:ext cx="8232152" cy="270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582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TABLE 18.1</a:t>
            </a:r>
            <a:br>
              <a:rPr lang="en-US" b="1" dirty="0" smtClean="0"/>
            </a:br>
            <a:r>
              <a:rPr lang="en-US" sz="3100" dirty="0" smtClean="0"/>
              <a:t>Deferred Compensation and Retirement Incentives</a:t>
            </a:r>
            <a:endParaRPr lang="en-US" sz="3100" b="1" dirty="0"/>
          </a:p>
        </p:txBody>
      </p:sp>
      <p:pic>
        <p:nvPicPr>
          <p:cNvPr id="4098" name="Picture 2" descr="C:\Users\ballal\Documents\Kuhn Figs and Tables\kuh78012_ch18\kuh78012_18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833623"/>
            <a:ext cx="6096000" cy="4186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48400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784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86</Words>
  <Application>Microsoft Office PowerPoint</Application>
  <PresentationFormat>On-screen Show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Setting Pay Levels: Efficiency Wage Models</vt:lpstr>
      <vt:lpstr>PowerPoint Presentation</vt:lpstr>
      <vt:lpstr>PowerPoint Presentation</vt:lpstr>
      <vt:lpstr>PowerPoint Presentation</vt:lpstr>
      <vt:lpstr>PowerPoint Presentation</vt:lpstr>
      <vt:lpstr>TABLE 18.1 Deferred Compensation and Retirement Incentives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the Principal-Agent Problem</dc:title>
  <dc:creator>BALL, Alison</dc:creator>
  <cp:lastModifiedBy>BALL, Alison</cp:lastModifiedBy>
  <cp:revision>20</cp:revision>
  <dcterms:created xsi:type="dcterms:W3CDTF">2017-09-26T19:05:44Z</dcterms:created>
  <dcterms:modified xsi:type="dcterms:W3CDTF">2017-09-29T18:39:21Z</dcterms:modified>
</cp:coreProperties>
</file>