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58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1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6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0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0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6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7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4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7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9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908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 smtClean="0"/>
              <a:t>Training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752600"/>
            <a:ext cx="6400800" cy="1752600"/>
          </a:xfrm>
        </p:spPr>
        <p:txBody>
          <a:bodyPr/>
          <a:lstStyle/>
          <a:p>
            <a:r>
              <a:rPr lang="en-US" dirty="0" smtClean="0"/>
              <a:t>Chapter Nineteen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0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2667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/>
              <a:t>Figures and Tables</a:t>
            </a:r>
            <a:endParaRPr lang="en-US" sz="4800" b="1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2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FIGURE 19.1</a:t>
            </a:r>
            <a:br>
              <a:rPr lang="en-US" b="1" dirty="0" smtClean="0"/>
            </a:br>
            <a:r>
              <a:rPr lang="en-US" sz="2800" dirty="0"/>
              <a:t>Hypothetical Income Streams with and without Training</a:t>
            </a:r>
            <a:endParaRPr lang="en-US" sz="3100" b="1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48400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4099" name="Picture 3" descr="C:\Users\ballal\Documents\Kuhn Figs and Tables\kuh78012_ch19\kuh78012_19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167" y="1828800"/>
            <a:ext cx="5881666" cy="3630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78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FIGURE 19.2</a:t>
            </a:r>
            <a:br>
              <a:rPr lang="en-US" b="1" dirty="0" smtClean="0"/>
            </a:br>
            <a:r>
              <a:rPr lang="en-US" sz="2800" dirty="0" smtClean="0"/>
              <a:t>Present Value of Income with and without Training</a:t>
            </a:r>
            <a:endParaRPr lang="en-US" sz="31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71600"/>
            <a:ext cx="4963975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3087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19800" y="3429000"/>
            <a:ext cx="25146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Notes</a:t>
            </a:r>
            <a:r>
              <a:rPr lang="en-US" sz="1100" dirty="0" smtClean="0"/>
              <a:t>: All earnings and tuition costs are measured in thousands of dollars. Base case parameter values indicated in bold.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81759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FIGURE 19.3</a:t>
            </a:r>
            <a:br>
              <a:rPr lang="en-US" b="1" dirty="0" smtClean="0"/>
            </a:br>
            <a:r>
              <a:rPr lang="en-US" sz="2400" dirty="0"/>
              <a:t>Hypothetical revenue and wage streams with and without training </a:t>
            </a:r>
            <a:br>
              <a:rPr lang="en-US" sz="2400" dirty="0"/>
            </a:br>
            <a:r>
              <a:rPr lang="en-US" sz="2400" dirty="0"/>
              <a:t>Note: The dashed blue line is a wage profile with 50-50 sharing of the costs and benefits of training.</a:t>
            </a:r>
            <a:endParaRPr lang="en-US" sz="3100" b="1" dirty="0"/>
          </a:p>
        </p:txBody>
      </p:sp>
      <p:pic>
        <p:nvPicPr>
          <p:cNvPr id="6146" name="Picture 2" descr="C:\Users\ballal\Documents\Kuhn Figs and Tables\kuh78012_ch19\kuh78012_19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597" y="2286000"/>
            <a:ext cx="6161603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429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7200" y="304800"/>
            <a:ext cx="82296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/>
              <a:t>TABLE 19.1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200" dirty="0" smtClean="0"/>
              <a:t>Hypothetical Productivity, Wages and Profits Per Worker With and Without Investment in New </a:t>
            </a:r>
            <a:r>
              <a:rPr lang="en-US" sz="2200" dirty="0"/>
              <a:t>Machinery (£)</a:t>
            </a:r>
            <a:endParaRPr lang="en-US" sz="1300" dirty="0"/>
          </a:p>
        </p:txBody>
      </p:sp>
      <p:pic>
        <p:nvPicPr>
          <p:cNvPr id="2" name="Picture 3" descr="C:\Users\ballal\Documents\Kuhn Figs and Tables\kuh78012_ch19\kuh78012_ta19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17" y="2185086"/>
            <a:ext cx="7305566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65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102</Words>
  <Application>Microsoft Office PowerPoint</Application>
  <PresentationFormat>On-screen Show (4:3)</PresentationFormat>
  <Paragraphs>20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Training</vt:lpstr>
      <vt:lpstr>PowerPoint Presentation</vt:lpstr>
      <vt:lpstr>FIGURE 19.1 Hypothetical Income Streams with and without Training</vt:lpstr>
      <vt:lpstr>FIGURE 19.2 Present Value of Income with and without Training</vt:lpstr>
      <vt:lpstr>FIGURE 19.3 Hypothetical revenue and wage streams with and without training  Note: The dashed blue line is a wage profile with 50-50 sharing of the costs and benefits of training.</vt:lpstr>
      <vt:lpstr>PowerPoint Presentation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the Principal-Agent Problem</dc:title>
  <dc:creator>BALL, Alison</dc:creator>
  <cp:lastModifiedBy>BALL, Alison</cp:lastModifiedBy>
  <cp:revision>22</cp:revision>
  <dcterms:created xsi:type="dcterms:W3CDTF">2017-09-26T19:05:44Z</dcterms:created>
  <dcterms:modified xsi:type="dcterms:W3CDTF">2017-09-29T18:39:28Z</dcterms:modified>
</cp:coreProperties>
</file>