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5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6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412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8167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776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2048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83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3006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469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072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943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8378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6177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5756B-EFA0-41D9-933E-1449C8B1767F}" type="datetimeFigureOut">
              <a:rPr lang="en-US" smtClean="0"/>
              <a:t>9/29/2017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BA2BD4-25C6-4D2A-B4CB-8C4D89F9DF3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496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59080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Some Caveats: Sabotage, Collusion, and Risk Taking in Tournaments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1752600"/>
            <a:ext cx="6400800" cy="1752600"/>
          </a:xfrm>
        </p:spPr>
        <p:txBody>
          <a:bodyPr/>
          <a:lstStyle/>
          <a:p>
            <a:r>
              <a:rPr lang="en-US" dirty="0" smtClean="0"/>
              <a:t>Chapter Twenty-One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000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/>
        </p:nvSpPr>
        <p:spPr>
          <a:xfrm>
            <a:off x="457200" y="26670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smtClean="0"/>
              <a:t>Figures and Tables</a:t>
            </a:r>
            <a:endParaRPr lang="en-US" sz="4800" b="1" dirty="0"/>
          </a:p>
        </p:txBody>
      </p:sp>
      <p:sp>
        <p:nvSpPr>
          <p:cNvPr id="5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728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06562"/>
          </a:xfrm>
        </p:spPr>
        <p:txBody>
          <a:bodyPr>
            <a:normAutofit/>
          </a:bodyPr>
          <a:lstStyle/>
          <a:p>
            <a:r>
              <a:rPr lang="en-US" b="1" dirty="0" smtClean="0"/>
              <a:t>TABLE 21.1</a:t>
            </a:r>
            <a:br>
              <a:rPr lang="en-US" b="1" dirty="0" smtClean="0"/>
            </a:br>
            <a:r>
              <a:rPr lang="en-US" sz="2400" dirty="0" smtClean="0"/>
              <a:t>Three Measures of Output in Carpenter, Matthews, and </a:t>
            </a:r>
            <a:r>
              <a:rPr lang="en-US" sz="2400" dirty="0" err="1" smtClean="0"/>
              <a:t>Schirm’s</a:t>
            </a:r>
            <a:r>
              <a:rPr lang="en-US" sz="2400" dirty="0" smtClean="0"/>
              <a:t> (2010) Envelope-Stuffing Experiment, by Treatment</a:t>
            </a:r>
            <a:endParaRPr lang="en-US" sz="3100" b="1" dirty="0"/>
          </a:p>
        </p:txBody>
      </p:sp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  <p:pic>
        <p:nvPicPr>
          <p:cNvPr id="6148" name="Picture 4" descr="C:\Users\ballal\Documents\Kuhn Figs and Tables\kuh78012_ch21\kuh78012_ta21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286000"/>
            <a:ext cx="7899849" cy="299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0429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066800" y="274638"/>
            <a:ext cx="7010400" cy="1706562"/>
          </a:xfrm>
        </p:spPr>
        <p:txBody>
          <a:bodyPr>
            <a:normAutofit/>
          </a:bodyPr>
          <a:lstStyle/>
          <a:p>
            <a:r>
              <a:rPr lang="en-US" b="1" dirty="0" smtClean="0"/>
              <a:t>TABLE 21.2</a:t>
            </a:r>
            <a:br>
              <a:rPr lang="en-US" b="1" dirty="0" smtClean="0"/>
            </a:br>
            <a:r>
              <a:rPr lang="en-US" sz="2400" dirty="0" smtClean="0"/>
              <a:t>Measures of Output and Inputs in </a:t>
            </a:r>
            <a:r>
              <a:rPr lang="en-US" sz="2400" dirty="0" err="1" smtClean="0"/>
              <a:t>Bandiera</a:t>
            </a:r>
            <a:r>
              <a:rPr lang="en-US" sz="2400" dirty="0" smtClean="0"/>
              <a:t> et al.’s (2005) Fruit-Picking Study</a:t>
            </a:r>
            <a:endParaRPr lang="en-US" sz="2400" dirty="0"/>
          </a:p>
        </p:txBody>
      </p:sp>
      <p:sp>
        <p:nvSpPr>
          <p:cNvPr id="6" name="Footer Placeholder 3"/>
          <p:cNvSpPr>
            <a:spLocks noGrp="1"/>
          </p:cNvSpPr>
          <p:nvPr/>
        </p:nvSpPr>
        <p:spPr>
          <a:xfrm>
            <a:off x="3124200" y="6232525"/>
            <a:ext cx="2895600" cy="549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Peter Kuhn,</a:t>
            </a:r>
            <a:r>
              <a:rPr lang="en-US" dirty="0"/>
              <a:t> </a:t>
            </a:r>
            <a:r>
              <a:rPr lang="en-US" dirty="0" smtClean="0"/>
              <a:t>Personnel Economics</a:t>
            </a:r>
          </a:p>
          <a:p>
            <a:r>
              <a:rPr lang="en-US" dirty="0" smtClean="0"/>
              <a:t>Copyright © 2018 Oxford University Press</a:t>
            </a:r>
            <a:endParaRPr lang="en-US" dirty="0"/>
          </a:p>
        </p:txBody>
      </p:sp>
      <p:pic>
        <p:nvPicPr>
          <p:cNvPr id="9218" name="Picture 2" descr="C:\Users\ballal\Documents\Kuhn Figs and Tables\kuh78012_ch21\kuh78012_ta21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086" y="1934574"/>
            <a:ext cx="7275514" cy="4085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42407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65</Words>
  <Application>Microsoft Office PowerPoint</Application>
  <PresentationFormat>On-screen Show (4:3)</PresentationFormat>
  <Paragraphs>13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Some Caveats: Sabotage, Collusion, and Risk Taking in Tournaments</vt:lpstr>
      <vt:lpstr>PowerPoint Presentation</vt:lpstr>
      <vt:lpstr>TABLE 21.1 Three Measures of Output in Carpenter, Matthews, and Schirm’s (2010) Envelope-Stuffing Experiment, by Treatment</vt:lpstr>
      <vt:lpstr>TABLE 21.2 Measures of Output and Inputs in Bandiera et al.’s (2005) Fruit-Picking Study</vt:lpstr>
    </vt:vector>
  </TitlesOfParts>
  <Company>Oxford University Press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Structure of the Principal-Agent Problem</dc:title>
  <dc:creator>BALL, Alison</dc:creator>
  <cp:lastModifiedBy>BALL, Alison</cp:lastModifiedBy>
  <cp:revision>25</cp:revision>
  <dcterms:created xsi:type="dcterms:W3CDTF">2017-09-26T19:05:44Z</dcterms:created>
  <dcterms:modified xsi:type="dcterms:W3CDTF">2017-09-29T18:39:43Z</dcterms:modified>
</cp:coreProperties>
</file>