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Unfair and Uneven Tournaments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Twenty-Two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22.1</a:t>
            </a:r>
            <a:br>
              <a:rPr lang="en-US" b="1" dirty="0" smtClean="0"/>
            </a:br>
            <a:r>
              <a:rPr lang="en-US" sz="2400" dirty="0"/>
              <a:t>Effort and the Probability of Tournament Victory for a Uniform Relative Luck Distribution </a:t>
            </a:r>
            <a:endParaRPr lang="en-US" sz="31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49" name="Picture 5" descr="C:\Users\ballal\Documents\Kuhn Figs and Tables\kuh78012_ch22\kuh78012_2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5181600" cy="379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22.2</a:t>
            </a:r>
            <a:br>
              <a:rPr lang="en-US" b="1" dirty="0" smtClean="0"/>
            </a:br>
            <a:r>
              <a:rPr lang="en-US" sz="2400" dirty="0"/>
              <a:t>Effort and the Probability of Tournament Victory for a More Typical Luck Distribution, Such as a Normal Distribution (Symmetric Tournament) </a:t>
            </a:r>
            <a:endParaRPr lang="en-US" sz="2400" b="1" dirty="0"/>
          </a:p>
        </p:txBody>
      </p:sp>
      <p:pic>
        <p:nvPicPr>
          <p:cNvPr id="10242" name="Picture 2" descr="C:\Users\ballal\Documents\Kuhn Figs and Tables\kuh78012_ch22\kuh78012_2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26043"/>
            <a:ext cx="5791200" cy="32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83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22.3</a:t>
            </a:r>
            <a:br>
              <a:rPr lang="en-US" b="1" dirty="0" smtClean="0"/>
            </a:br>
            <a:r>
              <a:rPr lang="en-US" sz="2400" dirty="0"/>
              <a:t>Effort and the Probability of Tournament Victory for a More Typical Luck Distribution, Such as a Normal Distribution (Player 1 Is Much Less Able) 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1266" name="Picture 2" descr="C:\Users\ballal\Documents\Kuhn Figs and Tables\kuh78012_ch22\kuh78012_2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39" y="2514600"/>
            <a:ext cx="6939922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9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22.4</a:t>
            </a:r>
            <a:br>
              <a:rPr lang="en-US" b="1" dirty="0" smtClean="0"/>
            </a:br>
            <a:r>
              <a:rPr lang="en-US" sz="2400" dirty="0"/>
              <a:t>Effort and the Probability of Tournament Victory for a More Typical Luck Distribution, Such as a Normal Distribution (Player 1 Is Much More Able) 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2290" name="Picture 2" descr="C:\Users\ballal\Documents\Kuhn Figs and Tables\kuh78012_ch22\kuh78012_2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607190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43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22.5</a:t>
            </a:r>
            <a:br>
              <a:rPr lang="en-US" b="1" dirty="0" smtClean="0"/>
            </a:br>
            <a:r>
              <a:rPr lang="en-US" sz="2400" dirty="0"/>
              <a:t>Effort-Maintaining Wage Structures in Rosen’s (1986) “‘Symmetric Ignorance”’ Model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3314" name="Picture 2" descr="C:\Users\ballal\Documents\Kuhn Figs and Tables\kuh78012_ch22\kuh78012_22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8" y="2362200"/>
            <a:ext cx="5192111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512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96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Unfair and Uneven Tournaments</vt:lpstr>
      <vt:lpstr>PowerPoint Presentation</vt:lpstr>
      <vt:lpstr>FIGURE 22.1 Effort and the Probability of Tournament Victory for a Uniform Relative Luck Distribution </vt:lpstr>
      <vt:lpstr>FIGURE 22.2 Effort and the Probability of Tournament Victory for a More Typical Luck Distribution, Such as a Normal Distribution (Symmetric Tournament) </vt:lpstr>
      <vt:lpstr>FIGURE 22.3 Effort and the Probability of Tournament Victory for a More Typical Luck Distribution, Such as a Normal Distribution (Player 1 Is Much Less Able) </vt:lpstr>
      <vt:lpstr>FIGURE 22.4 Effort and the Probability of Tournament Victory for a More Typical Luck Distribution, Such as a Normal Distribution (Player 1 Is Much More Able) </vt:lpstr>
      <vt:lpstr>FIGURE 22.5 Effort-Maintaining Wage Structures in Rosen’s (1986) “‘Symmetric Ignorance”’ Model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26</cp:revision>
  <dcterms:created xsi:type="dcterms:W3CDTF">2017-09-26T19:05:44Z</dcterms:created>
  <dcterms:modified xsi:type="dcterms:W3CDTF">2017-09-29T18:39:50Z</dcterms:modified>
</cp:coreProperties>
</file>