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Incentives in Teams and the Free-Rider Problem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Twenty-Four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667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/>
          </a:bodyPr>
          <a:lstStyle/>
          <a:p>
            <a:r>
              <a:rPr lang="en-US" b="1" dirty="0" smtClean="0"/>
              <a:t>FIGURE 24.1</a:t>
            </a:r>
            <a:br>
              <a:rPr lang="en-US" b="1" dirty="0" smtClean="0"/>
            </a:br>
            <a:r>
              <a:rPr lang="en-US" sz="2200" dirty="0"/>
              <a:t>The economically efficient group piece rate when </a:t>
            </a:r>
            <a:r>
              <a:rPr lang="en-US" sz="2200" i="1" dirty="0"/>
              <a:t>N </a:t>
            </a:r>
            <a:r>
              <a:rPr lang="en-US" sz="2200" dirty="0"/>
              <a:t>= 5 (baseline case) </a:t>
            </a:r>
            <a:endParaRPr lang="en-US" sz="22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6150" name="Picture 6" descr="C:\Users\ballal\Documents\Kuhn Figs and Tables\kuh78012_ch24\kuh78012_24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232" y="1899709"/>
            <a:ext cx="5181600" cy="412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429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391400" cy="1706562"/>
          </a:xfrm>
        </p:spPr>
        <p:txBody>
          <a:bodyPr>
            <a:normAutofit/>
          </a:bodyPr>
          <a:lstStyle/>
          <a:p>
            <a:r>
              <a:rPr lang="en-US" b="1" dirty="0" smtClean="0"/>
              <a:t>FIGURE 24.2</a:t>
            </a:r>
            <a:br>
              <a:rPr lang="en-US" b="1" dirty="0" smtClean="0"/>
            </a:br>
            <a:r>
              <a:rPr lang="en-US" sz="2400" dirty="0"/>
              <a:t>A Group Bonus Scheme</a:t>
            </a:r>
            <a:endParaRPr lang="en-US" sz="24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10243" name="Picture 3" descr="C:\Users\ballal\Documents\Kuhn Figs and Tables\kuh78012_ch24\kuh78012_24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241" y="2438400"/>
            <a:ext cx="6621518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830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60</Words>
  <Application>Microsoft Office PowerPoint</Application>
  <PresentationFormat>On-screen Show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Incentives in Teams and the Free-Rider Problem</vt:lpstr>
      <vt:lpstr>PowerPoint Presentation</vt:lpstr>
      <vt:lpstr>FIGURE 24.1 The economically efficient group piece rate when N = 5 (baseline case) </vt:lpstr>
      <vt:lpstr>FIGURE 24.2 A Group Bonus Scheme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27</cp:revision>
  <dcterms:created xsi:type="dcterms:W3CDTF">2017-09-26T19:05:44Z</dcterms:created>
  <dcterms:modified xsi:type="dcterms:W3CDTF">2017-09-29T18:39:57Z</dcterms:modified>
</cp:coreProperties>
</file>