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7" r:id="rId5"/>
    <p:sldId id="268" r:id="rId6"/>
    <p:sldId id="265" r:id="rId7"/>
    <p:sldId id="269" r:id="rId8"/>
    <p:sldId id="266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Complementarity, Substitutability, and Ability Differences in Teams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Twenty-Six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</a:t>
            </a:r>
            <a:r>
              <a:rPr lang="en-US" sz="4800" dirty="0" smtClean="0"/>
              <a:t> </a:t>
            </a:r>
            <a:r>
              <a:rPr lang="en-US" sz="4800" b="1" dirty="0" smtClean="0"/>
              <a:t>and</a:t>
            </a:r>
            <a:r>
              <a:rPr lang="en-US" sz="4800" dirty="0" smtClean="0"/>
              <a:t> </a:t>
            </a:r>
            <a:r>
              <a:rPr lang="en-US" sz="4800" b="1" dirty="0" smtClean="0"/>
              <a:t>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26.1</a:t>
            </a:r>
            <a:br>
              <a:rPr lang="en-US" b="1" dirty="0" smtClean="0"/>
            </a:br>
            <a:r>
              <a:rPr lang="en-US" sz="2400" dirty="0"/>
              <a:t>Output and Pay under the Baseline Weakest-Link Production Function, with </a:t>
            </a:r>
            <a:r>
              <a:rPr lang="en-US" sz="2400" i="1" dirty="0"/>
              <a:t>D </a:t>
            </a:r>
            <a:r>
              <a:rPr lang="en-US" sz="2400" dirty="0"/>
              <a:t>= </a:t>
            </a:r>
            <a:r>
              <a:rPr lang="en-US" sz="2400" i="1" dirty="0"/>
              <a:t>N </a:t>
            </a:r>
            <a:r>
              <a:rPr lang="en-US" sz="2400" dirty="0"/>
              <a:t>= 4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52" name="Picture 8" descr="C:\Users\ballal\Documents\Kuhn Figs and Tables\kuh78012_ch26\kuh78012_2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18" y="1752600"/>
            <a:ext cx="6353763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76400" y="5605790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Note: </a:t>
            </a:r>
            <a:r>
              <a:rPr lang="en-US" sz="1100" dirty="0"/>
              <a:t>Both total output and output per worker equal zero when n &lt; 4.</a:t>
            </a:r>
          </a:p>
        </p:txBody>
      </p:sp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TABLE 26.1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Mean Incentives, Effort, Profit, and Worker Payoffs in </a:t>
            </a:r>
            <a:r>
              <a:rPr lang="en-US" sz="2400" dirty="0" err="1" smtClean="0"/>
              <a:t>Brandts</a:t>
            </a:r>
            <a:r>
              <a:rPr lang="en-US" sz="2400" dirty="0" smtClean="0"/>
              <a:t> and Cooper’s (2007) “Turnaround Game” Experiment</a:t>
            </a:r>
            <a:endParaRPr lang="en-US" sz="24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5363" name="Picture 3" descr="C:\Users\ballal\Documents\Kuhn Figs and Tables\kuh78012_ch26\kuh78012_ta2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9" y="2209800"/>
            <a:ext cx="785308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36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TABLE 26.2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Example of a Three-Agent Production Function with Moderate Complementarity</a:t>
            </a:r>
            <a:endParaRPr lang="en-US" sz="24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6386" name="Picture 2" descr="C:\Users\ballal\Documents\Kuhn Figs and Tables\kuh78012_ch26\kuh78012_ta2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8" y="2209800"/>
            <a:ext cx="806089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0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FIGURE 26.2</a:t>
            </a:r>
            <a:br>
              <a:rPr lang="en-US" b="1" dirty="0" smtClean="0"/>
            </a:br>
            <a:r>
              <a:rPr lang="en-US" sz="2400" dirty="0"/>
              <a:t>Team Output with Moderate Complementarity Between Workers: An Example with </a:t>
            </a:r>
            <a:r>
              <a:rPr lang="en-US" sz="2400" i="1" dirty="0"/>
              <a:t>N </a:t>
            </a:r>
            <a:r>
              <a:rPr lang="en-US" sz="2400" dirty="0"/>
              <a:t>= 3</a:t>
            </a: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0245" name="Picture 5" descr="C:\Users\ballal\Documents\Kuhn Figs and Tables\kuh78012_ch26\kuh78012_2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096" y="2253049"/>
            <a:ext cx="6143807" cy="369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83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TABLE 26.3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Percent of Team Members Choosing to “Work” (as Opposed to Shirk) in </a:t>
            </a:r>
            <a:r>
              <a:rPr lang="en-US" sz="2400" dirty="0" err="1" smtClean="0"/>
              <a:t>Goerg</a:t>
            </a:r>
            <a:r>
              <a:rPr lang="en-US" sz="2400" dirty="0" smtClean="0"/>
              <a:t> et al.’s (2010) “Treating Equals Unequally” Experiment</a:t>
            </a:r>
            <a:endParaRPr lang="en-US" sz="24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7410" name="Picture 2" descr="C:\Users\ballal\Documents\Kuhn Figs and Tables\kuh78012_ch26\kuh78012_ta26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88" y="2286000"/>
            <a:ext cx="8363824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20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706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26.3</a:t>
            </a:r>
            <a:br>
              <a:rPr lang="en-US" b="1" dirty="0" smtClean="0"/>
            </a:br>
            <a:r>
              <a:rPr lang="en-US" sz="2700" dirty="0" smtClean="0"/>
              <a:t>Team Output with Varying Degrees of Substitutability and Complementarity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4339" name="Picture 3" descr="C:\Users\ballal\Documents\Kuhn Figs and Tables\kuh78012_ch26\kuh78012_26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819" y="1676400"/>
            <a:ext cx="6377981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3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391400" cy="1477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FIGURE 26.4</a:t>
            </a:r>
            <a:br>
              <a:rPr lang="en-US" b="1" dirty="0" smtClean="0"/>
            </a:br>
            <a:r>
              <a:rPr lang="en-US" sz="2700" dirty="0"/>
              <a:t>Economically Efficient Team Size with Identical Workers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4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18434" name="Picture 2" descr="C:\Users\ballal\Documents\Kuhn Figs and Tables\kuh78012_ch26\kuh78012_26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23" y="1752600"/>
            <a:ext cx="5508754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4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143</Words>
  <Application>Microsoft Office PowerPoint</Application>
  <PresentationFormat>On-screen Show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Complementarity, Substitutability, and Ability Differences in Teams</vt:lpstr>
      <vt:lpstr>PowerPoint Presentation</vt:lpstr>
      <vt:lpstr>FIGURE 26.1 Output and Pay under the Baseline Weakest-Link Production Function, with D = N = 4</vt:lpstr>
      <vt:lpstr>TABLE 26.1 Mean Incentives, Effort, Profit, and Worker Payoffs in Brandts and Cooper’s (2007) “Turnaround Game” Experiment</vt:lpstr>
      <vt:lpstr>TABLE 26.2 Example of a Three-Agent Production Function with Moderate Complementarity</vt:lpstr>
      <vt:lpstr>FIGURE 26.2 Team Output with Moderate Complementarity Between Workers: An Example with N = 3</vt:lpstr>
      <vt:lpstr>TABLE 26.3 Percent of Team Members Choosing to “Work” (as Opposed to Shirk) in Goerg et al.’s (2010) “Treating Equals Unequally” Experiment</vt:lpstr>
      <vt:lpstr>FIGURE 26.3 Team Output with Varying Degrees of Substitutability and Complementarity </vt:lpstr>
      <vt:lpstr>FIGURE 26.4 Economically Efficient Team Size with Identical Workers 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31</cp:revision>
  <dcterms:created xsi:type="dcterms:W3CDTF">2017-09-26T19:05:44Z</dcterms:created>
  <dcterms:modified xsi:type="dcterms:W3CDTF">2017-09-29T18:41:08Z</dcterms:modified>
</cp:coreProperties>
</file>