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Choosing Teams: Self-Selection and Team Assignment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Twenty-Seven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543800" cy="1096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27.1</a:t>
            </a:r>
            <a:br>
              <a:rPr lang="en-US" b="1" dirty="0" smtClean="0"/>
            </a:br>
            <a:r>
              <a:rPr lang="en-US" sz="2400" dirty="0"/>
              <a:t>Homogeneous and Heterogeneous Teams when Workers Differ in Skill </a:t>
            </a:r>
            <a:r>
              <a:rPr lang="en-US" sz="2400" i="1" dirty="0"/>
              <a:t>Levels</a:t>
            </a:r>
            <a:endParaRPr lang="en-US" sz="2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6153" name="Picture 9" descr="C:\Users\ballal\Documents\Kuhn Figs and Tables\kuh78012_ch27\kuh78012_2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649" y="2034964"/>
            <a:ext cx="6148702" cy="345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42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FIGURE 27.2</a:t>
            </a:r>
            <a:br>
              <a:rPr lang="en-US" b="1" dirty="0" smtClean="0"/>
            </a:br>
            <a:r>
              <a:rPr lang="en-US" sz="2400" dirty="0"/>
              <a:t>Teams with Overlapping vs. Disjoint Information Sets</a:t>
            </a: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0246" name="Picture 6" descr="C:\Users\ballal\Documents\Kuhn Figs and Tables\kuh78012_ch27\kuh78012_27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905000"/>
            <a:ext cx="6172200" cy="368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8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FIGURE 27.3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2400" dirty="0" smtClean="0"/>
              <a:t>Team-Based </a:t>
            </a:r>
            <a:r>
              <a:rPr lang="en-US" sz="2400" dirty="0"/>
              <a:t>versus Hierarchical Organizations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1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4340" name="Picture 4" descr="C:\Users\ballal\Documents\Kuhn Figs and Tables\kuh78012_ch27\kuh78012_27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64584"/>
            <a:ext cx="6248400" cy="425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31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73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Choosing Teams: Self-Selection and Team Assignment</vt:lpstr>
      <vt:lpstr>PowerPoint Presentation</vt:lpstr>
      <vt:lpstr>FIGURE 27.1 Homogeneous and Heterogeneous Teams when Workers Differ in Skill Levels</vt:lpstr>
      <vt:lpstr>FIGURE 27.2 Teams with Overlapping vs. Disjoint Information Sets</vt:lpstr>
      <vt:lpstr>FIGURE 27.3 Team-Based versus Hierarchical Organizations 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32</cp:revision>
  <dcterms:created xsi:type="dcterms:W3CDTF">2017-09-26T19:05:44Z</dcterms:created>
  <dcterms:modified xsi:type="dcterms:W3CDTF">2017-09-29T19:19:11Z</dcterms:modified>
</cp:coreProperties>
</file>