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2" y="-7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41AA-B1AA-49AF-9F21-372A946E8DA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9519-F41F-4A38-8995-FB7C96E92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649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41AA-B1AA-49AF-9F21-372A946E8DA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9519-F41F-4A38-8995-FB7C96E92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253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41AA-B1AA-49AF-9F21-372A946E8DA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9519-F41F-4A38-8995-FB7C96E92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667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41AA-B1AA-49AF-9F21-372A946E8DA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9519-F41F-4A38-8995-FB7C96E92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103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41AA-B1AA-49AF-9F21-372A946E8DA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9519-F41F-4A38-8995-FB7C96E92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883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41AA-B1AA-49AF-9F21-372A946E8DA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9519-F41F-4A38-8995-FB7C96E92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604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41AA-B1AA-49AF-9F21-372A946E8DA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9519-F41F-4A38-8995-FB7C96E92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405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41AA-B1AA-49AF-9F21-372A946E8DA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9519-F41F-4A38-8995-FB7C96E92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599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41AA-B1AA-49AF-9F21-372A946E8DA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9519-F41F-4A38-8995-FB7C96E92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49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41AA-B1AA-49AF-9F21-372A946E8DA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9519-F41F-4A38-8995-FB7C96E92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691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41AA-B1AA-49AF-9F21-372A946E8DA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89519-F41F-4A38-8995-FB7C96E92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38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941AA-B1AA-49AF-9F21-372A946E8DA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889519-F41F-4A38-8995-FB7C96E92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374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371600" y="21336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Chapter 3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819400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 smtClean="0"/>
              <a:t>A Three-Dimensional Approach to Economics</a:t>
            </a:r>
            <a:endParaRPr lang="en-US" b="1" dirty="0"/>
          </a:p>
        </p:txBody>
      </p:sp>
      <p:sp>
        <p:nvSpPr>
          <p:cNvPr id="8" name="Footer Placeholder 3"/>
          <p:cNvSpPr>
            <a:spLocks noGrp="1"/>
          </p:cNvSpPr>
          <p:nvPr/>
        </p:nvSpPr>
        <p:spPr>
          <a:xfrm>
            <a:off x="1295400" y="6384925"/>
            <a:ext cx="64770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 dirty="0" smtClean="0"/>
              <a:t>Samuel Bowles, Frank Roosevelt, Richard Edwards, </a:t>
            </a:r>
            <a:r>
              <a:rPr lang="en-US" sz="1050" dirty="0" err="1" smtClean="0"/>
              <a:t>Mehrene</a:t>
            </a:r>
            <a:r>
              <a:rPr lang="en-US" sz="1050" dirty="0" smtClean="0"/>
              <a:t> </a:t>
            </a:r>
            <a:r>
              <a:rPr lang="en-US" sz="1050" dirty="0" err="1" smtClean="0"/>
              <a:t>Larudee</a:t>
            </a:r>
            <a:endParaRPr lang="en-US" sz="1050" dirty="0" smtClean="0"/>
          </a:p>
          <a:p>
            <a:r>
              <a:rPr lang="en-US" sz="1050" dirty="0" smtClean="0"/>
              <a:t>Understanding Capitalism, Fourth Edition, </a:t>
            </a:r>
            <a:r>
              <a:rPr lang="en-US" sz="1050" dirty="0" smtClean="0"/>
              <a:t>Copyright </a:t>
            </a:r>
            <a:r>
              <a:rPr lang="en-US" sz="1050" dirty="0" smtClean="0"/>
              <a:t>© 2018 Oxford University Press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3665421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457200" y="28575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/>
              <a:t>Figures and Tables</a:t>
            </a:r>
            <a:endParaRPr lang="en-US" sz="4800" b="1" dirty="0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1295400" y="6384925"/>
            <a:ext cx="64770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 dirty="0" smtClean="0"/>
              <a:t>Samuel Bowles, Frank Roosevelt, Richard Edwards, </a:t>
            </a:r>
            <a:r>
              <a:rPr lang="en-US" sz="1050" dirty="0" err="1" smtClean="0"/>
              <a:t>Mehrene</a:t>
            </a:r>
            <a:r>
              <a:rPr lang="en-US" sz="1050" dirty="0" smtClean="0"/>
              <a:t> </a:t>
            </a:r>
            <a:r>
              <a:rPr lang="en-US" sz="1050" dirty="0" err="1" smtClean="0"/>
              <a:t>Larudee</a:t>
            </a:r>
            <a:endParaRPr lang="en-US" sz="1050" dirty="0" smtClean="0"/>
          </a:p>
          <a:p>
            <a:r>
              <a:rPr lang="en-US" sz="1050" dirty="0" smtClean="0"/>
              <a:t>Understanding Capitalism, Fourth Edition, </a:t>
            </a:r>
            <a:r>
              <a:rPr lang="en-US" sz="1050" dirty="0" smtClean="0"/>
              <a:t>Copyright </a:t>
            </a:r>
            <a:r>
              <a:rPr lang="en-US" sz="1050" dirty="0" smtClean="0"/>
              <a:t>© 2018 Oxford University Press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379306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TABL</a:t>
            </a:r>
            <a:r>
              <a:rPr lang="en-US" b="1" dirty="0" smtClean="0"/>
              <a:t>E 3.1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700" dirty="0" smtClean="0"/>
              <a:t>Contrasting Perspectives on the Economy</a:t>
            </a:r>
            <a:endParaRPr lang="en-US" sz="3100" dirty="0"/>
          </a:p>
        </p:txBody>
      </p:sp>
      <p:sp>
        <p:nvSpPr>
          <p:cNvPr id="5" name="Footer Placeholder 3"/>
          <p:cNvSpPr>
            <a:spLocks noGrp="1"/>
          </p:cNvSpPr>
          <p:nvPr/>
        </p:nvSpPr>
        <p:spPr>
          <a:xfrm>
            <a:off x="1295400" y="6384925"/>
            <a:ext cx="64770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 dirty="0" smtClean="0"/>
              <a:t>Samuel Bowles, Frank Roosevelt, Richard Edwards, </a:t>
            </a:r>
            <a:r>
              <a:rPr lang="en-US" sz="1050" dirty="0" err="1" smtClean="0"/>
              <a:t>Mehrene</a:t>
            </a:r>
            <a:r>
              <a:rPr lang="en-US" sz="1050" dirty="0" smtClean="0"/>
              <a:t> </a:t>
            </a:r>
            <a:r>
              <a:rPr lang="en-US" sz="1050" dirty="0" err="1" smtClean="0"/>
              <a:t>Larudee</a:t>
            </a:r>
            <a:endParaRPr lang="en-US" sz="1050" dirty="0" smtClean="0"/>
          </a:p>
          <a:p>
            <a:r>
              <a:rPr lang="en-US" sz="1050" dirty="0" smtClean="0"/>
              <a:t>Understanding Capitalism, Fourth Edition, </a:t>
            </a:r>
            <a:r>
              <a:rPr lang="en-US" sz="1050" dirty="0" smtClean="0"/>
              <a:t>Copyright </a:t>
            </a:r>
            <a:r>
              <a:rPr lang="en-US" sz="1050" dirty="0" smtClean="0"/>
              <a:t>© 2018 Oxford University Press</a:t>
            </a:r>
            <a:endParaRPr lang="en-US" sz="1050" dirty="0"/>
          </a:p>
        </p:txBody>
      </p:sp>
      <p:pic>
        <p:nvPicPr>
          <p:cNvPr id="1027" name="Picture 3" descr="C:\Users\ballal\AppData\Local\Temp\wzddd7\Bowles_4e Jpeg conversion Folder\bow10937_ch03\bow10937_tb03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600200"/>
            <a:ext cx="6781800" cy="465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746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81</Words>
  <Application>Microsoft Office PowerPoint</Application>
  <PresentationFormat>On-screen Show (4:3)</PresentationFormat>
  <Paragraphs>10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A Three-Dimensional Approach to Economics</vt:lpstr>
      <vt:lpstr>PowerPoint Presentation</vt:lpstr>
      <vt:lpstr>TABLE 3.1  Contrasting Perspectives on the Economy</vt:lpstr>
    </vt:vector>
  </TitlesOfParts>
  <Company>Oxford University Press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Capitalism Shakes the World</dc:title>
  <dc:creator>BALL, Alison</dc:creator>
  <cp:lastModifiedBy>BALL, Alison</cp:lastModifiedBy>
  <cp:revision>5</cp:revision>
  <dcterms:created xsi:type="dcterms:W3CDTF">2017-10-12T18:17:57Z</dcterms:created>
  <dcterms:modified xsi:type="dcterms:W3CDTF">2017-10-12T19:04:43Z</dcterms:modified>
</cp:coreProperties>
</file>