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627" autoAdjust="0"/>
  </p:normalViewPr>
  <p:slideViewPr>
    <p:cSldViewPr>
      <p:cViewPr varScale="1">
        <p:scale>
          <a:sx n="77" d="100"/>
          <a:sy n="77" d="100"/>
        </p:scale>
        <p:origin x="-102" y="-7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52649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82625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473667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762103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60883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190604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1941AA-B1AA-49AF-9F21-372A946E8DA8}" type="datetimeFigureOut">
              <a:rPr lang="en-US" smtClean="0"/>
              <a:t>10/12/2017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884405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1941AA-B1AA-49AF-9F21-372A946E8DA8}" type="datetimeFigureOut">
              <a:rPr lang="en-US" smtClean="0"/>
              <a:t>10/12/2017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703599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1941AA-B1AA-49AF-9F21-372A946E8DA8}" type="datetimeFigureOut">
              <a:rPr lang="en-US" smtClean="0"/>
              <a:t>10/12/2017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066349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998691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64538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941AA-B1AA-49AF-9F21-372A946E8DA8}" type="datetimeFigureOut">
              <a:rPr lang="en-US" smtClean="0"/>
              <a:t>10/12/2017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889519-F41F-4A38-8995-FB7C96E92A8B}" type="slidenum">
              <a:rPr lang="en-US" smtClean="0"/>
              <a:t>‹#›</a:t>
            </a:fld>
            <a:endParaRPr lang="en-US"/>
          </a:p>
        </p:txBody>
      </p:sp>
    </p:spTree>
    <p:extLst>
      <p:ext uri="{BB962C8B-B14F-4D97-AF65-F5344CB8AC3E}">
        <p14:creationId xmlns:p14="http://schemas.microsoft.com/office/powerpoint/2010/main" val="1390374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371600" y="21336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smtClean="0"/>
              <a:t>Chapter 8</a:t>
            </a:r>
            <a:endParaRPr lang="en-US" dirty="0"/>
          </a:p>
        </p:txBody>
      </p:sp>
      <p:sp>
        <p:nvSpPr>
          <p:cNvPr id="5" name="Title 1"/>
          <p:cNvSpPr>
            <a:spLocks noGrp="1"/>
          </p:cNvSpPr>
          <p:nvPr>
            <p:ph type="ctrTitle"/>
          </p:nvPr>
        </p:nvSpPr>
        <p:spPr>
          <a:xfrm>
            <a:off x="685800" y="2819400"/>
            <a:ext cx="7772400" cy="1470025"/>
          </a:xfrm>
        </p:spPr>
        <p:txBody>
          <a:bodyPr>
            <a:normAutofit/>
          </a:bodyPr>
          <a:lstStyle/>
          <a:p>
            <a:r>
              <a:rPr lang="en-US" b="1" dirty="0" smtClean="0"/>
              <a:t>Supply and Demand: How Markets Work</a:t>
            </a:r>
            <a:endParaRPr lang="en-US" b="1" dirty="0"/>
          </a:p>
        </p:txBody>
      </p:sp>
      <p:sp>
        <p:nvSpPr>
          <p:cNvPr id="8"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Tree>
    <p:extLst>
      <p:ext uri="{BB962C8B-B14F-4D97-AF65-F5344CB8AC3E}">
        <p14:creationId xmlns:p14="http://schemas.microsoft.com/office/powerpoint/2010/main" val="3665421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nvSpPr>
        <p:spPr>
          <a:xfrm>
            <a:off x="457200" y="28575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t>Figures and Tables</a:t>
            </a:r>
            <a:endParaRPr lang="en-US" sz="4800" b="1" dirty="0"/>
          </a:p>
        </p:txBody>
      </p:sp>
      <p:sp>
        <p:nvSpPr>
          <p:cNvPr id="6"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Tree>
    <p:extLst>
      <p:ext uri="{BB962C8B-B14F-4D97-AF65-F5344CB8AC3E}">
        <p14:creationId xmlns:p14="http://schemas.microsoft.com/office/powerpoint/2010/main" val="3793068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8.1</a:t>
            </a:r>
            <a:r>
              <a:rPr lang="en-US" b="1" dirty="0" smtClean="0"/>
              <a:t/>
            </a:r>
            <a:br>
              <a:rPr lang="en-US" b="1" dirty="0" smtClean="0"/>
            </a:br>
            <a:r>
              <a:rPr lang="en-US" sz="2700" dirty="0" smtClean="0"/>
              <a:t>The demand curve and the supply curve.</a:t>
            </a:r>
            <a:endParaRPr lang="en-US" sz="3100" dirty="0"/>
          </a:p>
        </p:txBody>
      </p:sp>
      <p:pic>
        <p:nvPicPr>
          <p:cNvPr id="1032" name="Picture 8" descr="C:\Users\ballal\AppData\Local\Temp\wz276f\Bowles_4e Jpeg conversion Folder\bow10937_ch08\bow10937_08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609344"/>
            <a:ext cx="4105656" cy="4105656"/>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304800" y="5830669"/>
            <a:ext cx="8458200" cy="646331"/>
          </a:xfrm>
          <a:prstGeom prst="rect">
            <a:avLst/>
          </a:prstGeom>
          <a:noFill/>
        </p:spPr>
        <p:txBody>
          <a:bodyPr wrap="square" rtlCol="0">
            <a:spAutoFit/>
          </a:bodyPr>
          <a:lstStyle/>
          <a:p>
            <a:r>
              <a:rPr lang="en-US" sz="900" dirty="0"/>
              <a:t>The demand curve D provides the following information. If the price of beer per bottle is </a:t>
            </a:r>
            <a:r>
              <a:rPr lang="en-US" sz="900" i="1" dirty="0"/>
              <a:t>p </a:t>
            </a:r>
            <a:r>
              <a:rPr lang="en-US" sz="900" dirty="0"/>
              <a:t>dollars, the amount demanded by consumers will be </a:t>
            </a:r>
            <a:r>
              <a:rPr lang="en-US" sz="900" i="1" dirty="0"/>
              <a:t>q </a:t>
            </a:r>
            <a:r>
              <a:rPr lang="en-US" sz="900" dirty="0"/>
              <a:t>bottles a day. For example, if the price is $2 a bottle, consumers will buy 1,040 bottles a day. The supply curve S provides similar information about what producers will offer on the market. If the price is </a:t>
            </a:r>
            <a:r>
              <a:rPr lang="en-US" sz="900" i="1" dirty="0"/>
              <a:t>p </a:t>
            </a:r>
            <a:r>
              <a:rPr lang="en-US" sz="900" dirty="0"/>
              <a:t>dollars per bottle, suppliers will offer </a:t>
            </a:r>
            <a:r>
              <a:rPr lang="en-US" sz="900" i="1" dirty="0"/>
              <a:t>q </a:t>
            </a:r>
            <a:r>
              <a:rPr lang="en-US" sz="900" dirty="0"/>
              <a:t>bottles per day on the market. For example, if the price is $2 a bottle, beer suppliers will want to sell 2,960 bottles a day. Normally, demand curves slope downward (to the right) and supply curves slope upward </a:t>
            </a:r>
          </a:p>
        </p:txBody>
      </p:sp>
    </p:spTree>
    <p:extLst>
      <p:ext uri="{BB962C8B-B14F-4D97-AF65-F5344CB8AC3E}">
        <p14:creationId xmlns:p14="http://schemas.microsoft.com/office/powerpoint/2010/main" val="14974632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8.2</a:t>
            </a:r>
            <a:r>
              <a:rPr lang="en-US" b="1" dirty="0" smtClean="0"/>
              <a:t/>
            </a:r>
            <a:br>
              <a:rPr lang="en-US" b="1" dirty="0" smtClean="0"/>
            </a:br>
            <a:r>
              <a:rPr lang="en-US" sz="2700" dirty="0" smtClean="0"/>
              <a:t>A shift of the demand curve</a:t>
            </a:r>
            <a:endParaRPr lang="en-US" sz="3100" dirty="0"/>
          </a:p>
        </p:txBody>
      </p:sp>
      <p:sp>
        <p:nvSpPr>
          <p:cNvPr id="18" name="TextBox 17"/>
          <p:cNvSpPr txBox="1"/>
          <p:nvPr/>
        </p:nvSpPr>
        <p:spPr>
          <a:xfrm>
            <a:off x="304800" y="5830669"/>
            <a:ext cx="8458200" cy="646331"/>
          </a:xfrm>
          <a:prstGeom prst="rect">
            <a:avLst/>
          </a:prstGeom>
          <a:noFill/>
        </p:spPr>
        <p:txBody>
          <a:bodyPr wrap="square" rtlCol="0">
            <a:spAutoFit/>
          </a:bodyPr>
          <a:lstStyle/>
          <a:p>
            <a:r>
              <a:rPr lang="en-US" sz="900" dirty="0"/>
              <a:t>When something other than the price changes, there will be a shift of the demand curve, either to the right or to the left. A </a:t>
            </a:r>
            <a:r>
              <a:rPr lang="en-US" sz="900" i="1" dirty="0"/>
              <a:t>shift </a:t>
            </a:r>
            <a:r>
              <a:rPr lang="en-US" sz="900" dirty="0"/>
              <a:t>of the demand curve is different from a </a:t>
            </a:r>
            <a:r>
              <a:rPr lang="en-US" sz="900" i="1" dirty="0"/>
              <a:t>movement along </a:t>
            </a:r>
            <a:r>
              <a:rPr lang="en-US" sz="900" dirty="0"/>
              <a:t>the curve, which is what happens when only the price changes. In this figure, D* shows the position of the demand curve after it has shifted to the left, indicating that there is now less demand for beer at every price. It is also possible that, with a different change in one of the influences on the demand curve, it would shift to the right.</a:t>
            </a:r>
          </a:p>
        </p:txBody>
      </p:sp>
      <p:pic>
        <p:nvPicPr>
          <p:cNvPr id="19458" name="Picture 2" descr="C:\Users\ballal\AppData\Local\Temp\wz7475\Bowles_4e Jpeg conversion Folder\bow10937_ch08\bow10937_08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7920" y="1524000"/>
            <a:ext cx="4297680" cy="4221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6693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8.3</a:t>
            </a:r>
            <a:r>
              <a:rPr lang="en-US" b="1" dirty="0" smtClean="0"/>
              <a:t/>
            </a:r>
            <a:br>
              <a:rPr lang="en-US" b="1" dirty="0" smtClean="0"/>
            </a:br>
            <a:r>
              <a:rPr lang="en-US" sz="2700" dirty="0" smtClean="0"/>
              <a:t>A shift of the supply curve</a:t>
            </a:r>
            <a:endParaRPr lang="en-US" sz="3100" dirty="0"/>
          </a:p>
        </p:txBody>
      </p:sp>
      <p:sp>
        <p:nvSpPr>
          <p:cNvPr id="18" name="TextBox 17"/>
          <p:cNvSpPr txBox="1"/>
          <p:nvPr/>
        </p:nvSpPr>
        <p:spPr>
          <a:xfrm>
            <a:off x="304800" y="5830669"/>
            <a:ext cx="8458200" cy="507831"/>
          </a:xfrm>
          <a:prstGeom prst="rect">
            <a:avLst/>
          </a:prstGeom>
          <a:noFill/>
        </p:spPr>
        <p:txBody>
          <a:bodyPr wrap="square" rtlCol="0">
            <a:spAutoFit/>
          </a:bodyPr>
          <a:lstStyle/>
          <a:p>
            <a:r>
              <a:rPr lang="en-US" sz="900" dirty="0"/>
              <a:t>When something other than the price changes, there will be a </a:t>
            </a:r>
            <a:r>
              <a:rPr lang="en-US" sz="900" i="1" dirty="0"/>
              <a:t>shift </a:t>
            </a:r>
            <a:r>
              <a:rPr lang="en-US" sz="900" dirty="0"/>
              <a:t>of the supply curve, either to the right or to the left. A shift of the supply curve is different from a </a:t>
            </a:r>
            <a:r>
              <a:rPr lang="en-US" sz="900" i="1" dirty="0"/>
              <a:t>movement along </a:t>
            </a:r>
            <a:r>
              <a:rPr lang="en-US" sz="900" dirty="0"/>
              <a:t>the curve, which is what happens when only the price changes. In this figure, S* shows the position of the supply curve after it has shifted to the left, indicating that there will now be a smaller amount of beer supplied at every price. It is also possible that, with other changes in one of the influences on the supply curve, it would shift to the right.</a:t>
            </a:r>
          </a:p>
        </p:txBody>
      </p:sp>
      <p:pic>
        <p:nvPicPr>
          <p:cNvPr id="20482" name="Picture 2" descr="C:\Users\ballal\AppData\Local\Temp\wzf326\Bowles_4e Jpeg conversion Folder\bow10937_ch08\bow10937_08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3160" y="1565189"/>
            <a:ext cx="4221480" cy="4146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90382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14" name="Title 1"/>
          <p:cNvSpPr>
            <a:spLocks noGrp="1"/>
          </p:cNvSpPr>
          <p:nvPr>
            <p:ph type="title"/>
          </p:nvPr>
        </p:nvSpPr>
        <p:spPr>
          <a:xfrm>
            <a:off x="304800" y="381000"/>
            <a:ext cx="8534400" cy="1143000"/>
          </a:xfrm>
        </p:spPr>
        <p:txBody>
          <a:bodyPr>
            <a:normAutofit/>
          </a:bodyPr>
          <a:lstStyle/>
          <a:p>
            <a:r>
              <a:rPr lang="en-US" b="1" dirty="0" smtClean="0"/>
              <a:t>TABLE 8.</a:t>
            </a:r>
            <a:r>
              <a:rPr lang="en-US" b="1" dirty="0" smtClean="0"/>
              <a:t>1</a:t>
            </a:r>
            <a:br>
              <a:rPr lang="en-US" b="1" dirty="0" smtClean="0"/>
            </a:br>
            <a:r>
              <a:rPr lang="en-US" sz="2400" dirty="0" smtClean="0"/>
              <a:t>Determinants of the positions of supply and demand curves</a:t>
            </a:r>
            <a:endParaRPr lang="en-US" sz="3100" dirty="0"/>
          </a:p>
        </p:txBody>
      </p:sp>
      <p:pic>
        <p:nvPicPr>
          <p:cNvPr id="21506" name="Picture 2" descr="C:\Users\ballal\AppData\Local\Temp\wz8e9a\Bowles_4e Jpeg conversion Folder\bow10937_ch08\bow10937_tb08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718" y="2246376"/>
            <a:ext cx="8572385" cy="2249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73082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1456</TotalTime>
  <Words>513</Words>
  <Application>Microsoft Office PowerPoint</Application>
  <PresentationFormat>On-screen Show (4:3)</PresentationFormat>
  <Paragraphs>22</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Supply and Demand: How Markets Work</vt:lpstr>
      <vt:lpstr>PowerPoint Presentation</vt:lpstr>
      <vt:lpstr>FIGURE 8.1 The demand curve and the supply curve.</vt:lpstr>
      <vt:lpstr>FIGURE 8.2 A shift of the demand curve</vt:lpstr>
      <vt:lpstr>FIGURE 8.3 A shift of the supply curve</vt:lpstr>
      <vt:lpstr>TABLE 8.1 Determinants of the positions of supply and demand curves</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Capitalism Shakes the World</dc:title>
  <dc:creator>BALL, Alison</dc:creator>
  <cp:lastModifiedBy>BALL, Alison</cp:lastModifiedBy>
  <cp:revision>19</cp:revision>
  <dcterms:created xsi:type="dcterms:W3CDTF">2017-10-12T18:17:57Z</dcterms:created>
  <dcterms:modified xsi:type="dcterms:W3CDTF">2017-10-13T18:34:00Z</dcterms:modified>
</cp:coreProperties>
</file>