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27" autoAdjust="0"/>
  </p:normalViewPr>
  <p:slideViewPr>
    <p:cSldViewPr>
      <p:cViewPr varScale="1">
        <p:scale>
          <a:sx n="72" d="100"/>
          <a:sy n="72" d="100"/>
        </p:scale>
        <p:origin x="-96" y="-8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5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6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0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8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0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0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9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4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7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371600" y="2133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Chapter 13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Technology, Control, and Conflict in the Workplace</a:t>
            </a:r>
            <a:endParaRPr lang="en-US" b="1" dirty="0"/>
          </a:p>
        </p:txBody>
      </p:sp>
      <p:sp>
        <p:nvSpPr>
          <p:cNvPr id="8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66542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7930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TABLE 13.1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dirty="0" smtClean="0"/>
              <a:t>Employers’ systems of control</a:t>
            </a:r>
            <a:endParaRPr lang="en-US" sz="3100" dirty="0"/>
          </a:p>
        </p:txBody>
      </p:sp>
      <p:pic>
        <p:nvPicPr>
          <p:cNvPr id="1037" name="Picture 13" descr="C:\Users\ballal\AppData\Local\Temp\wzcbab\Bowles_4e Jpeg conversion Folder\bow10937_ch13\bow10937_tb1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2" y="1981200"/>
            <a:ext cx="8622278" cy="248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6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85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Technology, Control, and Conflict in the Workplace</vt:lpstr>
      <vt:lpstr>PowerPoint Presentation</vt:lpstr>
      <vt:lpstr>TABLE 13.1 Employers’ systems of control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Capitalism Shakes the World</dc:title>
  <dc:creator>BALL, Alison</dc:creator>
  <cp:lastModifiedBy>BALL, Alison</cp:lastModifiedBy>
  <cp:revision>29</cp:revision>
  <dcterms:created xsi:type="dcterms:W3CDTF">2017-10-12T18:17:57Z</dcterms:created>
  <dcterms:modified xsi:type="dcterms:W3CDTF">2017-10-13T20:14:42Z</dcterms:modified>
</cp:coreProperties>
</file>