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70" r:id="rId3"/>
    <p:sldId id="268" r:id="rId4"/>
    <p:sldId id="261" r:id="rId5"/>
    <p:sldId id="262" r:id="rId6"/>
    <p:sldId id="263" r:id="rId7"/>
    <p:sldId id="271" r:id="rId8"/>
    <p:sldId id="272" r:id="rId9"/>
    <p:sldId id="273" r:id="rId10"/>
    <p:sldId id="274" r:id="rId11"/>
    <p:sldId id="275" r:id="rId12"/>
    <p:sldId id="269" r:id="rId13"/>
    <p:sldId id="265" r:id="rId14"/>
    <p:sldId id="277" r:id="rId15"/>
    <p:sldId id="278" r:id="rId16"/>
    <p:sldId id="279" r:id="rId17"/>
    <p:sldId id="280" r:id="rId18"/>
    <p:sldId id="281" r:id="rId19"/>
    <p:sldId id="282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336" y="-6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C52FD4-0F18-4308-8FF4-4D84573486E2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9698DA-918A-4928-BF8B-FA0BA12EE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217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C6015-FE9E-4996-9B9B-55BDD48131BD}" type="datetime1">
              <a:rPr lang="en-US" smtClean="0"/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580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DFE19-3674-4D19-8B3B-DF4AB0BF8AC4}" type="datetime1">
              <a:rPr lang="en-US" smtClean="0"/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994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C1832-4094-4633-AB8F-1F5C91DFA9B0}" type="datetime1">
              <a:rPr lang="en-US" smtClean="0"/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532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56278-554D-4482-B78D-826BC3E9CF8D}" type="datetime1">
              <a:rPr lang="en-US" smtClean="0"/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039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6F665-A00C-4140-868C-B36D0830F784}" type="datetime1">
              <a:rPr lang="en-US" smtClean="0"/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050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E30CD-66F7-4888-9446-A198415F6D80}" type="datetime1">
              <a:rPr lang="en-US" smtClean="0"/>
              <a:t>2/25/2019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799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643B3-8257-45C0-B47F-B08742D4B028}" type="datetime1">
              <a:rPr lang="en-US" smtClean="0"/>
              <a:t>2/25/2019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633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1D8A9-E336-402A-BFEE-B7D41302D371}" type="datetime1">
              <a:rPr lang="en-US" smtClean="0"/>
              <a:t>2/25/2019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7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FFEF1-57C1-4C5A-A9BD-C48C4EA3C8AB}" type="datetime1">
              <a:rPr lang="en-US" smtClean="0"/>
              <a:t>2/25/2019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641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04204-BB34-4CDC-8897-0DFD6C54EC33}" type="datetime1">
              <a:rPr lang="en-US" smtClean="0"/>
              <a:t>2/25/2019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05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9789E-46F0-4C68-BA2B-12036A0CB7DD}" type="datetime1">
              <a:rPr lang="en-US" smtClean="0"/>
              <a:t>2/25/2019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597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A99F03-60F1-40A0-BD22-75BD0B6BD5CF}" type="datetime1">
              <a:rPr lang="en-US" smtClean="0"/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332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85800" y="762000"/>
            <a:ext cx="7772400" cy="4575175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en-US" dirty="0" smtClean="0"/>
              <a:t>4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i="1" dirty="0" smtClean="0"/>
              <a:t>Real Econometrics</a:t>
            </a:r>
            <a:br>
              <a:rPr lang="en-US" i="1" dirty="0" smtClean="0"/>
            </a:br>
            <a:r>
              <a:rPr lang="en-US" sz="3200" dirty="0" smtClean="0"/>
              <a:t>Second Edition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3200" dirty="0" smtClean="0"/>
              <a:t>Michael A. Bailey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819400" y="6356350"/>
            <a:ext cx="3352800" cy="365125"/>
          </a:xfrm>
        </p:spPr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323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4</a:t>
            </a:r>
            <a:r>
              <a:rPr lang="en-US" dirty="0" smtClean="0"/>
              <a:t>.7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  <p:pic>
        <p:nvPicPr>
          <p:cNvPr id="8194" name="Picture 2" descr="M:\Higher Ed EDP Transmittal\Bailey, Real Stats\Jpeg\Chapter 4\Figure 4.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831" y="1530349"/>
            <a:ext cx="4514339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9033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Figure 4.8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  <p:pic>
        <p:nvPicPr>
          <p:cNvPr id="9218" name="Picture 2" descr="M:\Higher Ed EDP Transmittal\Bailey, Real Stats\Jpeg\Chapter 4\Figure 4.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266693"/>
            <a:ext cx="4572000" cy="4324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22069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Tables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7107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4.1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  <p:pic>
        <p:nvPicPr>
          <p:cNvPr id="10242" name="Picture 2" descr="M:\Higher Ed EDP Transmittal\Bailey, Real Stats\Jpeg\Chapter 4\Table 4.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855109"/>
            <a:ext cx="6400800" cy="1147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80436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4.2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  <p:pic>
        <p:nvPicPr>
          <p:cNvPr id="11266" name="Picture 2" descr="M:\Higher Ed EDP Transmittal\Bailey, Real Stats\Jpeg\Chapter 4\Table 4.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415046"/>
            <a:ext cx="6400800" cy="2027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06025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4.3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  <p:pic>
        <p:nvPicPr>
          <p:cNvPr id="12290" name="Picture 2" descr="M:\Higher Ed EDP Transmittal\Bailey, Real Stats\Jpeg\Chapter 4\Table 4.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601652"/>
            <a:ext cx="6400800" cy="165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06025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4.4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  <p:pic>
        <p:nvPicPr>
          <p:cNvPr id="13314" name="Picture 2" descr="M:\Higher Ed EDP Transmittal\Bailey, Real Stats\Jpeg\Chapter 4\Table 4.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751371"/>
            <a:ext cx="4572000" cy="3355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06025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4.5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  <p:pic>
        <p:nvPicPr>
          <p:cNvPr id="14338" name="Picture 2" descr="M:\Higher Ed EDP Transmittal\Bailey, Real Stats\Jpeg\Chapter 4\Table 4.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337674"/>
            <a:ext cx="4572000" cy="4182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06025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4.6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  <p:pic>
        <p:nvPicPr>
          <p:cNvPr id="15362" name="Picture 2" descr="M:\Higher Ed EDP Transmittal\Bailey, Real Stats\Jpeg\Chapter 4\Table 4.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601652"/>
            <a:ext cx="6400800" cy="165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06025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4.7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  <p:pic>
        <p:nvPicPr>
          <p:cNvPr id="16386" name="Picture 2" descr="M:\Higher Ed EDP Transmittal\Bailey, Real Stats\Jpeg\Chapter 4\Table 4.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580144"/>
            <a:ext cx="7315200" cy="1697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0602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:\Higher Ed EDP Transmittal\Bailey, Real Stats\Jpeg\Chapter 4\Chapter 4 Opening Phot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992228"/>
            <a:ext cx="7315200" cy="4873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819400" y="6356350"/>
            <a:ext cx="3429000" cy="365125"/>
          </a:xfrm>
        </p:spPr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24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Figures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4</a:t>
            </a:r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356350"/>
            <a:ext cx="3276600" cy="365125"/>
          </a:xfrm>
        </p:spPr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81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4.1</a:t>
            </a:r>
            <a:endParaRPr lang="en-US" dirty="0"/>
          </a:p>
        </p:txBody>
      </p:sp>
      <p:pic>
        <p:nvPicPr>
          <p:cNvPr id="2050" name="Picture 2" descr="M:\Higher Ed EDP Transmittal\Bailey, Real Stats\Jpeg\Chapter 4\Figure 4.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546225"/>
            <a:ext cx="4572000" cy="4471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356350"/>
            <a:ext cx="3276600" cy="365125"/>
          </a:xfrm>
        </p:spPr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875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Figure 4</a:t>
            </a:r>
            <a:r>
              <a:rPr lang="en-US" dirty="0" smtClean="0"/>
              <a:t>.2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  <p:pic>
        <p:nvPicPr>
          <p:cNvPr id="3074" name="Picture 2" descr="M:\Higher Ed EDP Transmittal\Bailey, Real Stats\Jpeg\Chapter 4\Figure 4.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073" y="1295400"/>
            <a:ext cx="4572000" cy="4503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990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4</a:t>
            </a:r>
            <a:r>
              <a:rPr lang="en-US" dirty="0" smtClean="0"/>
              <a:t>.3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  <p:pic>
        <p:nvPicPr>
          <p:cNvPr id="4098" name="Picture 2" descr="M:\Higher Ed EDP Transmittal\Bailey, Real Stats\Jpeg\Chapter 4\Figure 4.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423868"/>
            <a:ext cx="4572000" cy="4010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8448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4</a:t>
            </a:r>
            <a:r>
              <a:rPr lang="en-US" dirty="0" smtClean="0"/>
              <a:t>.4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  <p:pic>
        <p:nvPicPr>
          <p:cNvPr id="5122" name="Picture 2" descr="M:\Higher Ed EDP Transmittal\Bailey, Real Stats\Jpeg\Chapter 4\Figure 4.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204382"/>
            <a:ext cx="4572000" cy="4449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401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4</a:t>
            </a:r>
            <a:r>
              <a:rPr lang="en-US" dirty="0" smtClean="0"/>
              <a:t>.5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  <p:pic>
        <p:nvPicPr>
          <p:cNvPr id="6146" name="Picture 2" descr="M:\Higher Ed EDP Transmittal\Bailey, Real Stats\Jpeg\Chapter 4\Figure 4.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414" y="1143000"/>
            <a:ext cx="4317173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388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4</a:t>
            </a:r>
            <a:r>
              <a:rPr lang="en-US" dirty="0" smtClean="0"/>
              <a:t>.6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  <p:pic>
        <p:nvPicPr>
          <p:cNvPr id="7170" name="Picture 2" descr="M:\Higher Ed EDP Transmittal\Bailey, Real Stats\Jpeg\Chapter 4\Figure 4.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5974" y="1143000"/>
            <a:ext cx="4332053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074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</TotalTime>
  <Words>323</Words>
  <Application>Microsoft Office PowerPoint</Application>
  <PresentationFormat>On-screen Show (4:3)</PresentationFormat>
  <Paragraphs>39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Chapter 4  Real Econometrics Second Edition  Michael A. Bailey</vt:lpstr>
      <vt:lpstr>PowerPoint Presentation</vt:lpstr>
      <vt:lpstr>Figures</vt:lpstr>
      <vt:lpstr>Figure 4.1</vt:lpstr>
      <vt:lpstr>Figure 4.2</vt:lpstr>
      <vt:lpstr>Figure 4.3</vt:lpstr>
      <vt:lpstr>Figure 4.4</vt:lpstr>
      <vt:lpstr>Figure 4.5</vt:lpstr>
      <vt:lpstr>Figure 4.6</vt:lpstr>
      <vt:lpstr>Figure 4.7</vt:lpstr>
      <vt:lpstr>Figure 4.8</vt:lpstr>
      <vt:lpstr>Tables</vt:lpstr>
      <vt:lpstr>Table 4.1</vt:lpstr>
      <vt:lpstr>Table 4.2</vt:lpstr>
      <vt:lpstr>Table 4.3</vt:lpstr>
      <vt:lpstr>Table 4.4</vt:lpstr>
      <vt:lpstr>Table 4.5</vt:lpstr>
      <vt:lpstr>Table 4.6</vt:lpstr>
      <vt:lpstr>Table 4.7</vt:lpstr>
    </vt:vector>
  </TitlesOfParts>
  <Company>Oxford University Press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</dc:title>
  <dc:creator>Mathis, Emily</dc:creator>
  <cp:lastModifiedBy>KEEFE, Patrick</cp:lastModifiedBy>
  <cp:revision>11</cp:revision>
  <dcterms:created xsi:type="dcterms:W3CDTF">2015-12-02T20:34:06Z</dcterms:created>
  <dcterms:modified xsi:type="dcterms:W3CDTF">2019-02-25T21:21:09Z</dcterms:modified>
</cp:coreProperties>
</file>