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0" r:id="rId3"/>
    <p:sldId id="267" r:id="rId4"/>
    <p:sldId id="257" r:id="rId5"/>
    <p:sldId id="258" r:id="rId6"/>
    <p:sldId id="275" r:id="rId7"/>
    <p:sldId id="268" r:id="rId8"/>
    <p:sldId id="261" r:id="rId9"/>
    <p:sldId id="262" r:id="rId10"/>
    <p:sldId id="263" r:id="rId11"/>
    <p:sldId id="271" r:id="rId12"/>
    <p:sldId id="269" r:id="rId13"/>
    <p:sldId id="26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5" r:id="rId23"/>
    <p:sldId id="284" r:id="rId24"/>
    <p:sldId id="286" r:id="rId25"/>
    <p:sldId id="287" r:id="rId26"/>
    <p:sldId id="288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4" y="-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C52FD4-0F18-4308-8FF4-4D84573486E2}" type="datetimeFigureOut">
              <a:rPr lang="en-US" smtClean="0"/>
              <a:t>2/26/2019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698DA-918A-4928-BF8B-FA0BA12EE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217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EB8B2-2753-4C87-99DA-8B02B67C4A5C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580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BEFD0-C265-4D93-85B1-013BF766B7B7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994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A3E66-125E-42C1-97D7-81EEA0BC8435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53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A748C-E62E-48DD-8F0D-29E81007B067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39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2118F-0162-48C6-AC02-C458FB60B518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50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90CB1-4D2D-4D36-AC27-FB30C06F8CB9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9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284D9-8F5D-4EAD-94BC-CAD9A211F826}" type="datetime1">
              <a:rPr lang="en-US" smtClean="0"/>
              <a:t>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633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F4D7C-FA16-440B-A573-1D0961CF385C}" type="datetime1">
              <a:rPr lang="en-US" smtClean="0"/>
              <a:t>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F001A-ACEF-425E-A663-33444A865B7D}" type="datetime1">
              <a:rPr lang="en-US" smtClean="0"/>
              <a:t>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41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02503-371B-4AA0-A3B7-47C0C5321C1D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05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20A92-68E1-4226-ADC2-A75F26127BBC}" type="datetime1">
              <a:rPr lang="en-US" smtClean="0"/>
              <a:t>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59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3F61B-3410-49D5-A3AB-D51D953CE69F}" type="datetime1">
              <a:rPr lang="en-US" smtClean="0"/>
              <a:t>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143EC-9652-421C-ABB2-3ADD81687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en-US" dirty="0" smtClean="0"/>
              <a:t>5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3234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5</a:t>
            </a:r>
            <a:r>
              <a:rPr lang="en-US" dirty="0" smtClean="0"/>
              <a:t>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7170" name="Picture 2" descr="M:\Higher Ed EDP Transmittal\Bailey, Real Stats\Jpeg\Chapter 5\Figure 5.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39313"/>
            <a:ext cx="5486400" cy="2379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448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Figure 5</a:t>
            </a:r>
            <a:r>
              <a:rPr lang="en-US" dirty="0" smtClean="0"/>
              <a:t>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8194" name="Picture 2" descr="M:\Higher Ed EDP Transmittal\Bailey, Real Stats\Jpeg\Chapter 5\Figure 5.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242" y="1300162"/>
            <a:ext cx="4445517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0110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710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5.1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9218" name="Picture 2" descr="M:\Higher Ed EDP Transmittal\Bailey, Real Stats\Jpeg\Chapter 5\Table 5.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442471"/>
            <a:ext cx="4572000" cy="397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043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5.2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143000"/>
            <a:ext cx="3901524" cy="5176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767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5.3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1266" name="Picture 2" descr="M:\Higher Ed EDP Transmittal\Bailey, Real Stats\Jpeg\Chapter 5\Table 5.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354" y="1143000"/>
            <a:ext cx="404529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7671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5.4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2290" name="Picture 2" descr="M:\Higher Ed EDP Transmittal\Bailey, Real Stats\Jpeg\Chapter 5\Table 5.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613" y="1143000"/>
            <a:ext cx="3120774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5767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5.5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5" y="1166813"/>
            <a:ext cx="40957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767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5.6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2324100"/>
            <a:ext cx="4067175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7671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5.7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2338388"/>
            <a:ext cx="7316787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767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6" name="Picture 2" descr="M:\Higher Ed EDP Transmittal\Bailey, Real Stats\Jpeg\Chapter 5\Chapter 5 Opening 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687022"/>
            <a:ext cx="7315200" cy="5483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2416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5.8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50" y="1219200"/>
            <a:ext cx="5600700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5767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r>
              <a:rPr lang="en-US" dirty="0" smtClean="0"/>
              <a:t>5.9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1371600"/>
            <a:ext cx="4976813" cy="4738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4949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r>
              <a:rPr lang="en-US" dirty="0" smtClean="0"/>
              <a:t>5.10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538288"/>
            <a:ext cx="7364413" cy="378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48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r>
              <a:rPr lang="en-US" dirty="0" smtClean="0"/>
              <a:t>5.11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0" y="1728788"/>
            <a:ext cx="6373813" cy="340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41015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r>
              <a:rPr lang="en-US" dirty="0" smtClean="0"/>
              <a:t>5.12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825" y="2357438"/>
            <a:ext cx="432435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43450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r>
              <a:rPr lang="en-US" dirty="0" smtClean="0"/>
              <a:t>5.13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13" y="1638300"/>
            <a:ext cx="6326187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22743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</a:t>
            </a:r>
            <a:r>
              <a:rPr lang="en-US" dirty="0" smtClean="0"/>
              <a:t>5.14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13" y="1419225"/>
            <a:ext cx="6021387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880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Case Study Photos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7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2050" name="Picture 2" descr="M:\Higher Ed EDP Transmittal\Bailey, Real Stats\Jpeg\Chapter 5\Case Study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39877"/>
            <a:ext cx="5486400" cy="357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966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3074" name="Picture 2" descr="M:\Higher Ed EDP Transmittal\Bailey, Real Stats\Jpeg\Chapter 5\Case Study 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432" y="1371600"/>
            <a:ext cx="301313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355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Case Study 3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609725"/>
            <a:ext cx="5448300" cy="363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3346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Figures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13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Figure 5.1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5122" name="Picture 2" descr="M:\Higher Ed EDP Transmittal\Bailey, Real Stats\Jpeg\Chapter 5\Figure 5.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473" y="1295400"/>
            <a:ext cx="4572000" cy="456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875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Figure 5</a:t>
            </a:r>
            <a:r>
              <a:rPr lang="en-US" dirty="0" smtClean="0"/>
              <a:t>.2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pic>
        <p:nvPicPr>
          <p:cNvPr id="6146" name="Picture 2" descr="M:\Higher Ed EDP Transmittal\Bailey, Real Stats\Jpeg\Chapter 5\Figure 5.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618801"/>
            <a:ext cx="5486400" cy="362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9025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448</Words>
  <Application>Microsoft Office PowerPoint</Application>
  <PresentationFormat>On-screen Show (4:3)</PresentationFormat>
  <Paragraphs>54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Chapter 5  Real Econometrics Second Edition  Michael A. Bailey</vt:lpstr>
      <vt:lpstr>PowerPoint Presentation</vt:lpstr>
      <vt:lpstr>Case Study Photos</vt:lpstr>
      <vt:lpstr>Case Study 1</vt:lpstr>
      <vt:lpstr>Case Study 2</vt:lpstr>
      <vt:lpstr>Case Study 3</vt:lpstr>
      <vt:lpstr>Figures</vt:lpstr>
      <vt:lpstr>Figure 5.1</vt:lpstr>
      <vt:lpstr>Figure 5.2</vt:lpstr>
      <vt:lpstr>Figure 5.3</vt:lpstr>
      <vt:lpstr>Figure 5.4</vt:lpstr>
      <vt:lpstr>Tables</vt:lpstr>
      <vt:lpstr>Table 5.1</vt:lpstr>
      <vt:lpstr>Table 5.2</vt:lpstr>
      <vt:lpstr>Table 5.3</vt:lpstr>
      <vt:lpstr>Table 5.4</vt:lpstr>
      <vt:lpstr>Table 5.5</vt:lpstr>
      <vt:lpstr>Table 5.6</vt:lpstr>
      <vt:lpstr>Table 5.7</vt:lpstr>
      <vt:lpstr>Table 5.8</vt:lpstr>
      <vt:lpstr>Table 5.9</vt:lpstr>
      <vt:lpstr>Table 5.10</vt:lpstr>
      <vt:lpstr>Table 5.11</vt:lpstr>
      <vt:lpstr>Table 5.12</vt:lpstr>
      <vt:lpstr>Table 5.13</vt:lpstr>
      <vt:lpstr>Table 5.14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</dc:title>
  <dc:creator>Mathis, Emily</dc:creator>
  <cp:lastModifiedBy>KEEFE, Patrick</cp:lastModifiedBy>
  <cp:revision>10</cp:revision>
  <dcterms:created xsi:type="dcterms:W3CDTF">2015-12-02T20:34:06Z</dcterms:created>
  <dcterms:modified xsi:type="dcterms:W3CDTF">2019-02-26T20:26:38Z</dcterms:modified>
</cp:coreProperties>
</file>