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60" r:id="rId4"/>
    <p:sldId id="257" r:id="rId5"/>
    <p:sldId id="259" r:id="rId6"/>
    <p:sldId id="278" r:id="rId7"/>
    <p:sldId id="279" r:id="rId8"/>
    <p:sldId id="261" r:id="rId9"/>
    <p:sldId id="276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80" r:id="rId20"/>
    <p:sldId id="274" r:id="rId21"/>
    <p:sldId id="275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10" autoAdjust="0"/>
  </p:normalViewPr>
  <p:slideViewPr>
    <p:cSldViewPr>
      <p:cViewPr varScale="1">
        <p:scale>
          <a:sx n="114" d="100"/>
          <a:sy n="114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10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10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67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19" y="1600200"/>
            <a:ext cx="6312361" cy="4525963"/>
          </a:xfrm>
        </p:spPr>
      </p:pic>
    </p:spTree>
    <p:extLst>
      <p:ext uri="{BB962C8B-B14F-4D97-AF65-F5344CB8AC3E}">
        <p14:creationId xmlns:p14="http://schemas.microsoft.com/office/powerpoint/2010/main" val="2958480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600200"/>
            <a:ext cx="7086600" cy="4486275"/>
          </a:xfrm>
        </p:spPr>
      </p:pic>
    </p:spTree>
    <p:extLst>
      <p:ext uri="{BB962C8B-B14F-4D97-AF65-F5344CB8AC3E}">
        <p14:creationId xmlns:p14="http://schemas.microsoft.com/office/powerpoint/2010/main" val="1413009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5" y="1672431"/>
            <a:ext cx="7372350" cy="4381500"/>
          </a:xfrm>
        </p:spPr>
      </p:pic>
    </p:spTree>
    <p:extLst>
      <p:ext uri="{BB962C8B-B14F-4D97-AF65-F5344CB8AC3E}">
        <p14:creationId xmlns:p14="http://schemas.microsoft.com/office/powerpoint/2010/main" val="1223509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52600"/>
            <a:ext cx="8229600" cy="3548790"/>
          </a:xfrm>
        </p:spPr>
      </p:pic>
    </p:spTree>
    <p:extLst>
      <p:ext uri="{BB962C8B-B14F-4D97-AF65-F5344CB8AC3E}">
        <p14:creationId xmlns:p14="http://schemas.microsoft.com/office/powerpoint/2010/main" val="1659558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10.5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6678" y="1600200"/>
            <a:ext cx="4890644" cy="4525963"/>
          </a:xfrm>
        </p:spPr>
      </p:pic>
    </p:spTree>
    <p:extLst>
      <p:ext uri="{BB962C8B-B14F-4D97-AF65-F5344CB8AC3E}">
        <p14:creationId xmlns:p14="http://schemas.microsoft.com/office/powerpoint/2010/main" val="32474146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7469"/>
            <a:ext cx="8229600" cy="4171425"/>
          </a:xfrm>
        </p:spPr>
      </p:pic>
    </p:spTree>
    <p:extLst>
      <p:ext uri="{BB962C8B-B14F-4D97-AF65-F5344CB8AC3E}">
        <p14:creationId xmlns:p14="http://schemas.microsoft.com/office/powerpoint/2010/main" val="3433179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10.7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615" y="1600200"/>
            <a:ext cx="5852770" cy="4525963"/>
          </a:xfrm>
        </p:spPr>
      </p:pic>
    </p:spTree>
    <p:extLst>
      <p:ext uri="{BB962C8B-B14F-4D97-AF65-F5344CB8AC3E}">
        <p14:creationId xmlns:p14="http://schemas.microsoft.com/office/powerpoint/2010/main" val="2458099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Table 10.8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28800"/>
            <a:ext cx="8229600" cy="3577805"/>
          </a:xfrm>
        </p:spPr>
      </p:pic>
    </p:spTree>
    <p:extLst>
      <p:ext uri="{BB962C8B-B14F-4D97-AF65-F5344CB8AC3E}">
        <p14:creationId xmlns:p14="http://schemas.microsoft.com/office/powerpoint/2010/main" val="214391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10.9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650" y="1600200"/>
            <a:ext cx="6381750" cy="39338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6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6" name="Picture 2" descr="C:\Users\letlowa\Desktop\Real Economics Chap Images\Chapter 10\Intro Images\Ch 10 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259691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96330"/>
            <a:ext cx="8229600" cy="3533702"/>
          </a:xfrm>
        </p:spPr>
      </p:pic>
    </p:spTree>
    <p:extLst>
      <p:ext uri="{BB962C8B-B14F-4D97-AF65-F5344CB8AC3E}">
        <p14:creationId xmlns:p14="http://schemas.microsoft.com/office/powerpoint/2010/main" val="3606174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10.11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61" y="1600200"/>
            <a:ext cx="7702077" cy="4525963"/>
          </a:xfrm>
        </p:spPr>
      </p:pic>
    </p:spTree>
    <p:extLst>
      <p:ext uri="{BB962C8B-B14F-4D97-AF65-F5344CB8AC3E}">
        <p14:creationId xmlns:p14="http://schemas.microsoft.com/office/powerpoint/2010/main" val="2624291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10.12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559" y="1600200"/>
            <a:ext cx="4958881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94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42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1</a:t>
            </a:r>
            <a:endParaRPr lang="en-US" dirty="0"/>
          </a:p>
        </p:txBody>
      </p:sp>
      <p:pic>
        <p:nvPicPr>
          <p:cNvPr id="2050" name="Picture 2" descr="C:\Users\letlowa\Desktop\Real Economics Chap Images\Chapter 10\Case Study Photos\Ch 10 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525" y="1367528"/>
            <a:ext cx="6838950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58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53340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Case Study 2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668463"/>
            <a:ext cx="5314950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36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3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75" y="1447800"/>
            <a:ext cx="6829425" cy="41052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1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4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000" y="1524000"/>
            <a:ext cx="5989999" cy="4525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78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10</a:t>
            </a:r>
          </a:p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2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10.1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334" y="1600200"/>
            <a:ext cx="6547332" cy="4525963"/>
          </a:xfrm>
        </p:spPr>
      </p:pic>
    </p:spTree>
    <p:extLst>
      <p:ext uri="{BB962C8B-B14F-4D97-AF65-F5344CB8AC3E}">
        <p14:creationId xmlns:p14="http://schemas.microsoft.com/office/powerpoint/2010/main" val="29140199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381</Words>
  <Application>Microsoft Office PowerPoint</Application>
  <PresentationFormat>On-screen Show (4:3)</PresentationFormat>
  <Paragraphs>46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Chapter 10  Real Econometrics Second Edition  Michael A. Bailey</vt:lpstr>
      <vt:lpstr>PowerPoint Presentation</vt:lpstr>
      <vt:lpstr>Case Study Photos</vt:lpstr>
      <vt:lpstr>PowerPoint Presentation</vt:lpstr>
      <vt:lpstr>PowerPoint Presentation</vt:lpstr>
      <vt:lpstr>Case Study 3</vt:lpstr>
      <vt:lpstr>Case Study 4</vt:lpstr>
      <vt:lpstr>Figures</vt:lpstr>
      <vt:lpstr>Figure 10.1</vt:lpstr>
      <vt:lpstr>Tables</vt:lpstr>
      <vt:lpstr>Table 10.1</vt:lpstr>
      <vt:lpstr>Table 10.2</vt:lpstr>
      <vt:lpstr>Table 10.3</vt:lpstr>
      <vt:lpstr>Table 10.4</vt:lpstr>
      <vt:lpstr>Table 10.5</vt:lpstr>
      <vt:lpstr>Table 10.6</vt:lpstr>
      <vt:lpstr>Table 10.7</vt:lpstr>
      <vt:lpstr>Table 10.8</vt:lpstr>
      <vt:lpstr>Table 10.9</vt:lpstr>
      <vt:lpstr>Table 10.10</vt:lpstr>
      <vt:lpstr>Table 10.11</vt:lpstr>
      <vt:lpstr>Table 10.12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KEEFE, Patrick</cp:lastModifiedBy>
  <cp:revision>13</cp:revision>
  <dcterms:created xsi:type="dcterms:W3CDTF">2019-02-27T14:41:33Z</dcterms:created>
  <dcterms:modified xsi:type="dcterms:W3CDTF">2019-02-28T20:19:34Z</dcterms:modified>
</cp:coreProperties>
</file>