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8" r:id="rId3"/>
    <p:sldId id="260" r:id="rId4"/>
    <p:sldId id="257" r:id="rId5"/>
    <p:sldId id="259" r:id="rId6"/>
    <p:sldId id="261" r:id="rId7"/>
    <p:sldId id="276" r:id="rId8"/>
    <p:sldId id="264" r:id="rId9"/>
    <p:sldId id="281" r:id="rId10"/>
    <p:sldId id="282" r:id="rId11"/>
    <p:sldId id="284" r:id="rId12"/>
    <p:sldId id="283" r:id="rId13"/>
    <p:sldId id="285" r:id="rId14"/>
    <p:sldId id="286" r:id="rId15"/>
    <p:sldId id="287" r:id="rId16"/>
    <p:sldId id="288" r:id="rId17"/>
    <p:sldId id="289" r:id="rId18"/>
    <p:sldId id="266" r:id="rId19"/>
    <p:sldId id="265" r:id="rId20"/>
    <p:sldId id="267" r:id="rId21"/>
    <p:sldId id="268" r:id="rId22"/>
    <p:sldId id="269" r:id="rId23"/>
    <p:sldId id="270" r:id="rId24"/>
    <p:sldId id="271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310" autoAdjust="0"/>
  </p:normalViewPr>
  <p:slideViewPr>
    <p:cSldViewPr>
      <p:cViewPr varScale="1">
        <p:scale>
          <a:sx n="75" d="100"/>
          <a:sy n="75" d="100"/>
        </p:scale>
        <p:origin x="-126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BD2EF3-D814-40DF-8EAB-BC001F11609A}" type="datetimeFigureOut">
              <a:rPr lang="en-US" smtClean="0"/>
              <a:t>2/28/2019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5EE23-6C52-48ED-A7AD-1830E004FF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41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7E58A-DA22-4E10-88DC-19C745931D3F}" type="datetime1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544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C3888-E403-42A7-B5B8-4EE68175DADC}" type="datetime1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064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C80B-6C05-442C-AEB9-997763F202FF}" type="datetime1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891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3224D-41D7-484D-BDE9-92339A96C4A5}" type="datetime1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219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CD49-B97B-456A-9D3D-94B1E1FC45AA}" type="datetime1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904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1C1CE-7D73-43F7-8FAD-042F6AFA9DE5}" type="datetime1">
              <a:rPr lang="en-US" smtClean="0"/>
              <a:t>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024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3A0A1-5446-48CF-B449-36BF2C3C772F}" type="datetime1">
              <a:rPr lang="en-US" smtClean="0"/>
              <a:t>2/28/2019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40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11B9C-D9CF-45F1-B506-F15ADED71FBE}" type="datetime1">
              <a:rPr lang="en-US" smtClean="0"/>
              <a:t>2/28/2019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571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1944F-9E15-48EE-BA9D-18A32DC0449E}" type="datetime1">
              <a:rPr lang="en-US" smtClean="0"/>
              <a:t>2/28/2019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23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5FB65-6B3E-4844-BF4A-6260B1D2877B}" type="datetime1">
              <a:rPr lang="en-US" smtClean="0"/>
              <a:t>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47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34D08-DB9F-462D-AF69-F4B155DCC46A}" type="datetime1">
              <a:rPr lang="en-US" smtClean="0"/>
              <a:t>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638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D1BE05-24D0-4229-B6C9-29A31CC2F25A}" type="datetime1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207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685800" y="987425"/>
            <a:ext cx="7772400" cy="4575175"/>
          </a:xfrm>
        </p:spPr>
        <p:txBody>
          <a:bodyPr>
            <a:normAutofit/>
          </a:bodyPr>
          <a:lstStyle/>
          <a:p>
            <a:r>
              <a:rPr lang="en-US" dirty="0" smtClean="0"/>
              <a:t>Chapter 11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i="1" dirty="0" smtClean="0"/>
              <a:t>Real Econometrics</a:t>
            </a:r>
            <a:br>
              <a:rPr lang="en-US" i="1" dirty="0" smtClean="0"/>
            </a:br>
            <a:r>
              <a:rPr lang="en-US" sz="3200" dirty="0" smtClean="0"/>
              <a:t>Second Edition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3200" dirty="0" smtClean="0"/>
              <a:t>Michael A. Bailey</a:t>
            </a:r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248400"/>
            <a:ext cx="3276600" cy="365125"/>
          </a:xfrm>
        </p:spPr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232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11.4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1295400"/>
            <a:ext cx="5334118" cy="4800145"/>
          </a:xfrm>
        </p:spPr>
      </p:pic>
    </p:spTree>
    <p:extLst>
      <p:ext uri="{BB962C8B-B14F-4D97-AF65-F5344CB8AC3E}">
        <p14:creationId xmlns:p14="http://schemas.microsoft.com/office/powerpoint/2010/main" val="20834163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Figure 11.5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1524000"/>
            <a:ext cx="4852640" cy="452596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5378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11.6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1447800"/>
            <a:ext cx="4042419" cy="4525963"/>
          </a:xfrm>
        </p:spPr>
      </p:pic>
    </p:spTree>
    <p:extLst>
      <p:ext uri="{BB962C8B-B14F-4D97-AF65-F5344CB8AC3E}">
        <p14:creationId xmlns:p14="http://schemas.microsoft.com/office/powerpoint/2010/main" val="13792905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11.7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1219200"/>
            <a:ext cx="3962400" cy="5106122"/>
          </a:xfrm>
        </p:spPr>
      </p:pic>
    </p:spTree>
    <p:extLst>
      <p:ext uri="{BB962C8B-B14F-4D97-AF65-F5344CB8AC3E}">
        <p14:creationId xmlns:p14="http://schemas.microsoft.com/office/powerpoint/2010/main" val="26539708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11.8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295400"/>
            <a:ext cx="5267148" cy="4525963"/>
          </a:xfrm>
        </p:spPr>
      </p:pic>
    </p:spTree>
    <p:extLst>
      <p:ext uri="{BB962C8B-B14F-4D97-AF65-F5344CB8AC3E}">
        <p14:creationId xmlns:p14="http://schemas.microsoft.com/office/powerpoint/2010/main" val="42197108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11.9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2835" y="1600200"/>
            <a:ext cx="4578329" cy="4525963"/>
          </a:xfrm>
        </p:spPr>
      </p:pic>
    </p:spTree>
    <p:extLst>
      <p:ext uri="{BB962C8B-B14F-4D97-AF65-F5344CB8AC3E}">
        <p14:creationId xmlns:p14="http://schemas.microsoft.com/office/powerpoint/2010/main" val="28066904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11.10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084" y="1524000"/>
            <a:ext cx="7323831" cy="4525963"/>
          </a:xfrm>
        </p:spPr>
      </p:pic>
    </p:spTree>
    <p:extLst>
      <p:ext uri="{BB962C8B-B14F-4D97-AF65-F5344CB8AC3E}">
        <p14:creationId xmlns:p14="http://schemas.microsoft.com/office/powerpoint/2010/main" val="16627574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Figure 11.11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434" y="1600200"/>
            <a:ext cx="6373131" cy="4525963"/>
          </a:xfrm>
        </p:spPr>
      </p:pic>
    </p:spTree>
    <p:extLst>
      <p:ext uri="{BB962C8B-B14F-4D97-AF65-F5344CB8AC3E}">
        <p14:creationId xmlns:p14="http://schemas.microsoft.com/office/powerpoint/2010/main" val="31019477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Tables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</a:t>
            </a:r>
            <a:r>
              <a:rPr lang="en-US" dirty="0" smtClean="0"/>
              <a:t>11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5671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11.1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379" y="1524000"/>
            <a:ext cx="4072421" cy="4525963"/>
          </a:xfrm>
        </p:spPr>
      </p:pic>
    </p:spTree>
    <p:extLst>
      <p:ext uri="{BB962C8B-B14F-4D97-AF65-F5344CB8AC3E}">
        <p14:creationId xmlns:p14="http://schemas.microsoft.com/office/powerpoint/2010/main" val="2958480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248400"/>
            <a:ext cx="3276600" cy="365125"/>
          </a:xfrm>
        </p:spPr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pic>
        <p:nvPicPr>
          <p:cNvPr id="3" name="Picture 2" descr="C:\Users\letlowa\Desktop\Real Economics Chap Images\Chapter 11\Intro Images\Ch 11 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122" y="1600200"/>
            <a:ext cx="5467350" cy="364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06849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11.2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133600"/>
            <a:ext cx="7467600" cy="2133600"/>
          </a:xfrm>
        </p:spPr>
      </p:pic>
    </p:spTree>
    <p:extLst>
      <p:ext uri="{BB962C8B-B14F-4D97-AF65-F5344CB8AC3E}">
        <p14:creationId xmlns:p14="http://schemas.microsoft.com/office/powerpoint/2010/main" val="14130099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11.3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900" y="1828800"/>
            <a:ext cx="6057900" cy="3038475"/>
          </a:xfrm>
        </p:spPr>
      </p:pic>
    </p:spTree>
    <p:extLst>
      <p:ext uri="{BB962C8B-B14F-4D97-AF65-F5344CB8AC3E}">
        <p14:creationId xmlns:p14="http://schemas.microsoft.com/office/powerpoint/2010/main" val="12235090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11.4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905000"/>
            <a:ext cx="6924675" cy="3676650"/>
          </a:xfrm>
        </p:spPr>
      </p:pic>
    </p:spTree>
    <p:extLst>
      <p:ext uri="{BB962C8B-B14F-4D97-AF65-F5344CB8AC3E}">
        <p14:creationId xmlns:p14="http://schemas.microsoft.com/office/powerpoint/2010/main" val="16595589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Table 11.5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950" y="1447800"/>
            <a:ext cx="7258050" cy="4248150"/>
          </a:xfrm>
        </p:spPr>
      </p:pic>
    </p:spTree>
    <p:extLst>
      <p:ext uri="{BB962C8B-B14F-4D97-AF65-F5344CB8AC3E}">
        <p14:creationId xmlns:p14="http://schemas.microsoft.com/office/powerpoint/2010/main" val="32474146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11.6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475" y="1676400"/>
            <a:ext cx="7248525" cy="3400425"/>
          </a:xfrm>
        </p:spPr>
      </p:pic>
    </p:spTree>
    <p:extLst>
      <p:ext uri="{BB962C8B-B14F-4D97-AF65-F5344CB8AC3E}">
        <p14:creationId xmlns:p14="http://schemas.microsoft.com/office/powerpoint/2010/main" val="3433179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Case Study Photos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11</a:t>
            </a:r>
          </a:p>
          <a:p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248400"/>
            <a:ext cx="3276600" cy="365125"/>
          </a:xfrm>
        </p:spPr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142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248400"/>
            <a:ext cx="3276600" cy="365125"/>
          </a:xfrm>
        </p:spPr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200" y="53340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Case Study 1</a:t>
            </a:r>
            <a:endParaRPr lang="en-US" dirty="0"/>
          </a:p>
        </p:txBody>
      </p:sp>
      <p:pic>
        <p:nvPicPr>
          <p:cNvPr id="2" name="Picture 2" descr="C:\Users\letlowa\Desktop\Real Economics Chap Images\Chapter 11\Case Study Photos\Case Study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711325"/>
            <a:ext cx="5438775" cy="3629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3586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248400"/>
            <a:ext cx="3276600" cy="365125"/>
          </a:xfrm>
        </p:spPr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53340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Case Study 2</a:t>
            </a:r>
          </a:p>
          <a:p>
            <a:endParaRPr lang="en-US" dirty="0"/>
          </a:p>
        </p:txBody>
      </p:sp>
      <p:pic>
        <p:nvPicPr>
          <p:cNvPr id="3" name="Picture 2" descr="C:\Users\letlowa\Desktop\Real Economics Chap Images\Chapter 11\Case Study Photos\Case Study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799" y="1368425"/>
            <a:ext cx="6791325" cy="455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9364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Figures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11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248400"/>
            <a:ext cx="3276600" cy="365125"/>
          </a:xfrm>
        </p:spPr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502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11.1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371600"/>
            <a:ext cx="5058085" cy="4525963"/>
          </a:xfrm>
        </p:spPr>
      </p:pic>
    </p:spTree>
    <p:extLst>
      <p:ext uri="{BB962C8B-B14F-4D97-AF65-F5344CB8AC3E}">
        <p14:creationId xmlns:p14="http://schemas.microsoft.com/office/powerpoint/2010/main" val="2914019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11.2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447800"/>
            <a:ext cx="4951379" cy="4525963"/>
          </a:xfrm>
        </p:spPr>
      </p:pic>
    </p:spTree>
    <p:extLst>
      <p:ext uri="{BB962C8B-B14F-4D97-AF65-F5344CB8AC3E}">
        <p14:creationId xmlns:p14="http://schemas.microsoft.com/office/powerpoint/2010/main" val="16764664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Figure 11.3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870" y="1371600"/>
            <a:ext cx="6734530" cy="452596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3716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413</Words>
  <Application>Microsoft Office PowerPoint</Application>
  <PresentationFormat>On-screen Show (4:3)</PresentationFormat>
  <Paragraphs>50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Chapter 11  Real Econometrics Second Edition  Michael A. Bailey</vt:lpstr>
      <vt:lpstr>PowerPoint Presentation</vt:lpstr>
      <vt:lpstr>Case Study Photos</vt:lpstr>
      <vt:lpstr>PowerPoint Presentation</vt:lpstr>
      <vt:lpstr>PowerPoint Presentation</vt:lpstr>
      <vt:lpstr>Figures</vt:lpstr>
      <vt:lpstr>Figure 11.1</vt:lpstr>
      <vt:lpstr>Figure 11.2</vt:lpstr>
      <vt:lpstr>Figure 11.3</vt:lpstr>
      <vt:lpstr>Figure 11.4</vt:lpstr>
      <vt:lpstr>Figure 11.5</vt:lpstr>
      <vt:lpstr>Figure 11.6</vt:lpstr>
      <vt:lpstr>Figure 11.7</vt:lpstr>
      <vt:lpstr>Figure 11.8</vt:lpstr>
      <vt:lpstr>Figure 11.9</vt:lpstr>
      <vt:lpstr>Figure 11.10</vt:lpstr>
      <vt:lpstr>Figure 11.11</vt:lpstr>
      <vt:lpstr>Tables</vt:lpstr>
      <vt:lpstr>Table 11.1</vt:lpstr>
      <vt:lpstr>Table 11.2</vt:lpstr>
      <vt:lpstr>Table 11.3</vt:lpstr>
      <vt:lpstr>Table 11.4</vt:lpstr>
      <vt:lpstr>Table 11.5</vt:lpstr>
      <vt:lpstr>Table 11.6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9  Real Econometrics Second Edition  Michael A. Bailey</dc:title>
  <dc:creator>LETLOW, Asia</dc:creator>
  <cp:lastModifiedBy>KEEFE, Patrick</cp:lastModifiedBy>
  <cp:revision>16</cp:revision>
  <dcterms:created xsi:type="dcterms:W3CDTF">2019-02-27T14:41:33Z</dcterms:created>
  <dcterms:modified xsi:type="dcterms:W3CDTF">2019-02-28T19:57:36Z</dcterms:modified>
</cp:coreProperties>
</file>