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0" r:id="rId4"/>
    <p:sldId id="257" r:id="rId5"/>
    <p:sldId id="285" r:id="rId6"/>
    <p:sldId id="261" r:id="rId7"/>
    <p:sldId id="277" r:id="rId8"/>
    <p:sldId id="278" r:id="rId9"/>
    <p:sldId id="281" r:id="rId10"/>
    <p:sldId id="283" r:id="rId11"/>
    <p:sldId id="284" r:id="rId12"/>
    <p:sldId id="286" r:id="rId13"/>
    <p:sldId id="266" r:id="rId14"/>
    <p:sldId id="279" r:id="rId15"/>
    <p:sldId id="280" r:id="rId16"/>
    <p:sldId id="282" r:id="rId17"/>
    <p:sldId id="287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100" d="100"/>
          <a:sy n="100" d="100"/>
        </p:scale>
        <p:origin x="-90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13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995" y="1143000"/>
            <a:ext cx="5359400" cy="518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13.4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27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08871"/>
            <a:ext cx="5459669" cy="523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13.5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55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49705"/>
            <a:ext cx="5621337" cy="525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13.6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83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13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639" y="1066800"/>
            <a:ext cx="6001138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13.1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590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11" y="1905000"/>
            <a:ext cx="8208189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13.2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56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918520"/>
            <a:ext cx="5412548" cy="535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13.3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222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914401"/>
            <a:ext cx="6019801" cy="537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13.4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76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5181600" cy="528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13.5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4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06" y="1066800"/>
            <a:ext cx="7011988" cy="467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13</a:t>
            </a:r>
          </a:p>
          <a:p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4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7620000" cy="501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58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2</a:t>
            </a:r>
            <a:endParaRPr 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7620000" cy="508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08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13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6553200" cy="4838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13.1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9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238" y="993635"/>
            <a:ext cx="5862074" cy="520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13.2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18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13.3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39" y="976026"/>
            <a:ext cx="4756150" cy="5251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815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311</Words>
  <Application>Microsoft Office PowerPoint</Application>
  <PresentationFormat>On-screen Show (4:3)</PresentationFormat>
  <Paragraphs>38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Chapter 13  Real Econometrics Second Edition  Michael A. Bailey</vt:lpstr>
      <vt:lpstr>PowerPoint Presentation</vt:lpstr>
      <vt:lpstr>Case Study Photos</vt:lpstr>
      <vt:lpstr>PowerPoint Presentation</vt:lpstr>
      <vt:lpstr>PowerPoint Presentation</vt:lpstr>
      <vt:lpstr>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23</cp:revision>
  <dcterms:created xsi:type="dcterms:W3CDTF">2019-02-27T14:41:33Z</dcterms:created>
  <dcterms:modified xsi:type="dcterms:W3CDTF">2019-02-28T19:57:00Z</dcterms:modified>
</cp:coreProperties>
</file>