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6" r:id="rId4"/>
    <p:sldId id="27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10" autoAdjust="0"/>
  </p:normalViewPr>
  <p:slideViewPr>
    <p:cSldViewPr>
      <p:cViewPr varScale="1">
        <p:scale>
          <a:sx n="75" d="100"/>
          <a:sy n="75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15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6200"/>
            <a:ext cx="4835831" cy="606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15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15.1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2998"/>
            <a:ext cx="8263732" cy="507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59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67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Chapter 15  Real Econometrics Second Edition  Michael A. Bailey</vt:lpstr>
      <vt:lpstr>PowerPoint Presentation</vt:lpstr>
      <vt:lpstr>Tables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27</cp:revision>
  <dcterms:created xsi:type="dcterms:W3CDTF">2019-02-27T14:41:33Z</dcterms:created>
  <dcterms:modified xsi:type="dcterms:W3CDTF">2019-02-28T19:58:53Z</dcterms:modified>
</cp:coreProperties>
</file>