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8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3310" autoAdjust="0"/>
  </p:normalViewPr>
  <p:slideViewPr>
    <p:cSldViewPr>
      <p:cViewPr varScale="1">
        <p:scale>
          <a:sx n="75" d="100"/>
          <a:sy n="75" d="100"/>
        </p:scale>
        <p:origin x="-126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BD2EF3-D814-40DF-8EAB-BC001F11609A}" type="datetimeFigureOut">
              <a:rPr lang="en-US" smtClean="0"/>
              <a:t>2/28/2019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5EE23-6C52-48ED-A7AD-1830E004FF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41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D7E58A-DA22-4E10-88DC-19C745931D3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0544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0C3888-E403-42A7-B5B8-4EE68175DADC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0643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72C80B-6C05-442C-AEB9-997763F202FF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8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3224D-41D7-484D-BDE9-92339A96C4A5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219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B1CD49-B97B-456A-9D3D-94B1E1FC45A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9046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E1C1CE-7D73-43F7-8FAD-042F6AFA9DE5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024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C3A0A1-5446-48CF-B449-36BF2C3C772F}" type="datetime1">
              <a:rPr lang="en-US" smtClean="0"/>
              <a:t>2/28/2019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4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11B9C-D9CF-45F1-B506-F15ADED71FBE}" type="datetime1">
              <a:rPr lang="en-US" smtClean="0"/>
              <a:t>2/28/2019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5711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1944F-9E15-48EE-BA9D-18A32DC0449E}" type="datetime1">
              <a:rPr lang="en-US" smtClean="0"/>
              <a:t>2/28/2019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232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5FB65-6B3E-4844-BF4A-6260B1D2877B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47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634D08-DB9F-462D-AF69-F4B155DCC46A}" type="datetime1">
              <a:rPr lang="en-US" smtClean="0"/>
              <a:t>2/28/2019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638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D1BE05-24D0-4229-B6C9-29A31CC2F25A}" type="datetime1">
              <a:rPr lang="en-US" smtClean="0"/>
              <a:t>2/28/2019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A3DEE4-D41C-4A13-B6DF-FBD4FA1E91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820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685800" y="987425"/>
            <a:ext cx="7772400" cy="4575175"/>
          </a:xfrm>
        </p:spPr>
        <p:txBody>
          <a:bodyPr>
            <a:normAutofit/>
          </a:bodyPr>
          <a:lstStyle/>
          <a:p>
            <a:r>
              <a:rPr lang="en-US" dirty="0" smtClean="0"/>
              <a:t>Chapter 16</a:t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i="1" dirty="0" smtClean="0"/>
              <a:t>Real Econometrics</a:t>
            </a:r>
            <a:br>
              <a:rPr lang="en-US" i="1" dirty="0" smtClean="0"/>
            </a:br>
            <a:r>
              <a:rPr lang="en-US" sz="3200" dirty="0" smtClean="0"/>
              <a:t>Second Edition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r>
              <a:rPr lang="en-US" sz="3200" dirty="0" smtClean="0"/>
              <a:t>Michael A. Bailey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32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971800" y="6248400"/>
            <a:ext cx="3276600" cy="365125"/>
          </a:xfrm>
        </p:spPr>
        <p:txBody>
          <a:bodyPr/>
          <a:lstStyle/>
          <a:p>
            <a:r>
              <a:rPr lang="en-US" smtClean="0"/>
              <a:t>Michael A. Bailey, Real Econometrics 2e                                    © 2017, 2020 Oxford University Press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863" y="235943"/>
            <a:ext cx="7450137" cy="586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06849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408</TotalTime>
  <Words>32</Words>
  <Application>Microsoft Office PowerPoint</Application>
  <PresentationFormat>On-screen Show (4:3)</PresentationFormat>
  <Paragraphs>3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Chapter 16  Real Econometrics Second Edition  Michael A. Bailey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9  Real Econometrics Second Edition  Michael A. Bailey</dc:title>
  <dc:creator>LETLOW, Asia</dc:creator>
  <cp:lastModifiedBy>KEEFE, Patrick</cp:lastModifiedBy>
  <cp:revision>29</cp:revision>
  <dcterms:created xsi:type="dcterms:W3CDTF">2019-02-27T14:41:33Z</dcterms:created>
  <dcterms:modified xsi:type="dcterms:W3CDTF">2019-02-28T19:59:29Z</dcterms:modified>
</cp:coreProperties>
</file>