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60" r:id="rId4"/>
    <p:sldId id="257" r:id="rId5"/>
    <p:sldId id="259" r:id="rId6"/>
    <p:sldId id="261" r:id="rId7"/>
    <p:sldId id="276" r:id="rId8"/>
    <p:sldId id="264" r:id="rId9"/>
    <p:sldId id="281" r:id="rId10"/>
    <p:sldId id="282" r:id="rId11"/>
    <p:sldId id="284" r:id="rId12"/>
    <p:sldId id="283" r:id="rId13"/>
    <p:sldId id="285" r:id="rId14"/>
    <p:sldId id="286" r:id="rId15"/>
    <p:sldId id="287" r:id="rId16"/>
    <p:sldId id="288" r:id="rId17"/>
    <p:sldId id="266" r:id="rId18"/>
    <p:sldId id="265" r:id="rId19"/>
    <p:sldId id="267" r:id="rId20"/>
    <p:sldId id="268" r:id="rId21"/>
    <p:sldId id="269" r:id="rId22"/>
    <p:sldId id="270" r:id="rId23"/>
    <p:sldId id="271" r:id="rId24"/>
    <p:sldId id="289" r:id="rId25"/>
    <p:sldId id="290" r:id="rId26"/>
    <p:sldId id="291" r:id="rId27"/>
    <p:sldId id="292" r:id="rId28"/>
    <p:sldId id="29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10" autoAdjust="0"/>
  </p:normalViewPr>
  <p:slideViewPr>
    <p:cSldViewPr>
      <p:cViewPr varScale="1">
        <p:scale>
          <a:sx n="75" d="100"/>
          <a:sy n="75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12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12.4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4784268" cy="4525963"/>
          </a:xfrm>
        </p:spPr>
      </p:pic>
    </p:spTree>
    <p:extLst>
      <p:ext uri="{BB962C8B-B14F-4D97-AF65-F5344CB8AC3E}">
        <p14:creationId xmlns:p14="http://schemas.microsoft.com/office/powerpoint/2010/main" val="208341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12.5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71600"/>
            <a:ext cx="5199926" cy="4525963"/>
          </a:xfrm>
        </p:spPr>
      </p:pic>
    </p:spTree>
    <p:extLst>
      <p:ext uri="{BB962C8B-B14F-4D97-AF65-F5344CB8AC3E}">
        <p14:creationId xmlns:p14="http://schemas.microsoft.com/office/powerpoint/2010/main" val="589537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12.6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24000"/>
            <a:ext cx="4321243" cy="4525963"/>
          </a:xfrm>
        </p:spPr>
      </p:pic>
    </p:spTree>
    <p:extLst>
      <p:ext uri="{BB962C8B-B14F-4D97-AF65-F5344CB8AC3E}">
        <p14:creationId xmlns:p14="http://schemas.microsoft.com/office/powerpoint/2010/main" val="1379290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12.7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789" y="1447800"/>
            <a:ext cx="4816011" cy="4525963"/>
          </a:xfrm>
        </p:spPr>
      </p:pic>
    </p:spTree>
    <p:extLst>
      <p:ext uri="{BB962C8B-B14F-4D97-AF65-F5344CB8AC3E}">
        <p14:creationId xmlns:p14="http://schemas.microsoft.com/office/powerpoint/2010/main" val="2653970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12.8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567" y="1447800"/>
            <a:ext cx="4916033" cy="4525963"/>
          </a:xfrm>
        </p:spPr>
      </p:pic>
    </p:spTree>
    <p:extLst>
      <p:ext uri="{BB962C8B-B14F-4D97-AF65-F5344CB8AC3E}">
        <p14:creationId xmlns:p14="http://schemas.microsoft.com/office/powerpoint/2010/main" val="4219710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12.9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19200"/>
            <a:ext cx="4997417" cy="4525963"/>
          </a:xfrm>
        </p:spPr>
      </p:pic>
    </p:spTree>
    <p:extLst>
      <p:ext uri="{BB962C8B-B14F-4D97-AF65-F5344CB8AC3E}">
        <p14:creationId xmlns:p14="http://schemas.microsoft.com/office/powerpoint/2010/main" val="2806690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12.10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600"/>
            <a:ext cx="8229600" cy="3550534"/>
          </a:xfrm>
        </p:spPr>
      </p:pic>
    </p:spTree>
    <p:extLst>
      <p:ext uri="{BB962C8B-B14F-4D97-AF65-F5344CB8AC3E}">
        <p14:creationId xmlns:p14="http://schemas.microsoft.com/office/powerpoint/2010/main" val="1662757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/>
              <a:t>12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67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59" y="1447800"/>
            <a:ext cx="4596241" cy="4525963"/>
          </a:xfrm>
        </p:spPr>
      </p:pic>
    </p:spTree>
    <p:extLst>
      <p:ext uri="{BB962C8B-B14F-4D97-AF65-F5344CB8AC3E}">
        <p14:creationId xmlns:p14="http://schemas.microsoft.com/office/powerpoint/2010/main" val="2958480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75" y="1753394"/>
            <a:ext cx="6600825" cy="4219575"/>
          </a:xfrm>
        </p:spPr>
      </p:pic>
    </p:spTree>
    <p:extLst>
      <p:ext uri="{BB962C8B-B14F-4D97-AF65-F5344CB8AC3E}">
        <p14:creationId xmlns:p14="http://schemas.microsoft.com/office/powerpoint/2010/main" val="141300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6" name="Picture 2" descr="C:\Users\letlowa\Desktop\Real Economics Chap Images\Chapter 12\Intro Images\Intro 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18591"/>
            <a:ext cx="543877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295400"/>
            <a:ext cx="2653353" cy="4525963"/>
          </a:xfrm>
        </p:spPr>
      </p:pic>
    </p:spTree>
    <p:extLst>
      <p:ext uri="{BB962C8B-B14F-4D97-AF65-F5344CB8AC3E}">
        <p14:creationId xmlns:p14="http://schemas.microsoft.com/office/powerpoint/2010/main" val="1223509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905000"/>
            <a:ext cx="7429500" cy="2895600"/>
          </a:xfrm>
        </p:spPr>
      </p:pic>
    </p:spTree>
    <p:extLst>
      <p:ext uri="{BB962C8B-B14F-4D97-AF65-F5344CB8AC3E}">
        <p14:creationId xmlns:p14="http://schemas.microsoft.com/office/powerpoint/2010/main" val="1659558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12.5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295400"/>
            <a:ext cx="3810000" cy="4923107"/>
          </a:xfrm>
        </p:spPr>
      </p:pic>
    </p:spTree>
    <p:extLst>
      <p:ext uri="{BB962C8B-B14F-4D97-AF65-F5344CB8AC3E}">
        <p14:creationId xmlns:p14="http://schemas.microsoft.com/office/powerpoint/2010/main" val="3247414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891" y="1600200"/>
            <a:ext cx="5950217" cy="4525963"/>
          </a:xfrm>
        </p:spPr>
      </p:pic>
    </p:spTree>
    <p:extLst>
      <p:ext uri="{BB962C8B-B14F-4D97-AF65-F5344CB8AC3E}">
        <p14:creationId xmlns:p14="http://schemas.microsoft.com/office/powerpoint/2010/main" val="3433179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29600" cy="3224559"/>
          </a:xfrm>
        </p:spPr>
      </p:pic>
    </p:spTree>
    <p:extLst>
      <p:ext uri="{BB962C8B-B14F-4D97-AF65-F5344CB8AC3E}">
        <p14:creationId xmlns:p14="http://schemas.microsoft.com/office/powerpoint/2010/main" val="32436466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91336"/>
            <a:ext cx="8229600" cy="4143690"/>
          </a:xfrm>
        </p:spPr>
      </p:pic>
    </p:spTree>
    <p:extLst>
      <p:ext uri="{BB962C8B-B14F-4D97-AF65-F5344CB8AC3E}">
        <p14:creationId xmlns:p14="http://schemas.microsoft.com/office/powerpoint/2010/main" val="146505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52600"/>
            <a:ext cx="8229600" cy="3349447"/>
          </a:xfrm>
        </p:spPr>
      </p:pic>
    </p:spTree>
    <p:extLst>
      <p:ext uri="{BB962C8B-B14F-4D97-AF65-F5344CB8AC3E}">
        <p14:creationId xmlns:p14="http://schemas.microsoft.com/office/powerpoint/2010/main" val="32546142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12.10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05000"/>
            <a:ext cx="8229600" cy="2360682"/>
          </a:xfrm>
        </p:spPr>
      </p:pic>
    </p:spTree>
    <p:extLst>
      <p:ext uri="{BB962C8B-B14F-4D97-AF65-F5344CB8AC3E}">
        <p14:creationId xmlns:p14="http://schemas.microsoft.com/office/powerpoint/2010/main" val="4049878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12.11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5" y="1600200"/>
            <a:ext cx="6467475" cy="3533775"/>
          </a:xfrm>
        </p:spPr>
      </p:pic>
    </p:spTree>
    <p:extLst>
      <p:ext uri="{BB962C8B-B14F-4D97-AF65-F5344CB8AC3E}">
        <p14:creationId xmlns:p14="http://schemas.microsoft.com/office/powerpoint/2010/main" val="292856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12</a:t>
            </a:r>
          </a:p>
          <a:p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4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1</a:t>
            </a:r>
            <a:endParaRPr lang="en-US" dirty="0"/>
          </a:p>
        </p:txBody>
      </p:sp>
      <p:pic>
        <p:nvPicPr>
          <p:cNvPr id="2050" name="Picture 2" descr="C:\Users\letlowa\Desktop\Real Economics Chap Images\Chapter 12\Case Study Photos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90261"/>
            <a:ext cx="5438776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58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2</a:t>
            </a:r>
          </a:p>
          <a:p>
            <a:endParaRPr lang="en-US" dirty="0"/>
          </a:p>
        </p:txBody>
      </p:sp>
      <p:pic>
        <p:nvPicPr>
          <p:cNvPr id="3074" name="Picture 2" descr="C:\Users\letlowa\Desktop\Real Economics Chap Images\Chapter 12\Case Study Photos\Case Study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6819901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36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12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12.1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371600"/>
            <a:ext cx="4863451" cy="4525963"/>
          </a:xfrm>
        </p:spPr>
      </p:pic>
    </p:spTree>
    <p:extLst>
      <p:ext uri="{BB962C8B-B14F-4D97-AF65-F5344CB8AC3E}">
        <p14:creationId xmlns:p14="http://schemas.microsoft.com/office/powerpoint/2010/main" val="2914019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12.2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447800"/>
            <a:ext cx="4656738" cy="4525963"/>
          </a:xfrm>
        </p:spPr>
      </p:pic>
    </p:spTree>
    <p:extLst>
      <p:ext uri="{BB962C8B-B14F-4D97-AF65-F5344CB8AC3E}">
        <p14:creationId xmlns:p14="http://schemas.microsoft.com/office/powerpoint/2010/main" val="167646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12.3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958" y="1447800"/>
            <a:ext cx="5043042" cy="4525963"/>
          </a:xfrm>
        </p:spPr>
      </p:pic>
    </p:spTree>
    <p:extLst>
      <p:ext uri="{BB962C8B-B14F-4D97-AF65-F5344CB8AC3E}">
        <p14:creationId xmlns:p14="http://schemas.microsoft.com/office/powerpoint/2010/main" val="2940371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481</Words>
  <Application>Microsoft Office PowerPoint</Application>
  <PresentationFormat>On-screen Show (4:3)</PresentationFormat>
  <Paragraphs>58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Chapter 12  Real Econometrics Second Edition  Michael A. Bailey</vt:lpstr>
      <vt:lpstr>PowerPoint Presentation</vt:lpstr>
      <vt:lpstr>Case Study Photos</vt:lpstr>
      <vt:lpstr>PowerPoint Presentation</vt:lpstr>
      <vt:lpstr>PowerPoint Presentation</vt:lpstr>
      <vt:lpstr>Figures</vt:lpstr>
      <vt:lpstr>Figure 12.1</vt:lpstr>
      <vt:lpstr>Figure 12.2</vt:lpstr>
      <vt:lpstr>Figure 12.3</vt:lpstr>
      <vt:lpstr>Figure 12.4</vt:lpstr>
      <vt:lpstr>Figure 12.5</vt:lpstr>
      <vt:lpstr>Figure 12.6</vt:lpstr>
      <vt:lpstr>Figure 12.7</vt:lpstr>
      <vt:lpstr>Figure 12.8</vt:lpstr>
      <vt:lpstr>Figure 12.9</vt:lpstr>
      <vt:lpstr>Figure 12.10</vt:lpstr>
      <vt:lpstr>Tables</vt:lpstr>
      <vt:lpstr>Table 12.1</vt:lpstr>
      <vt:lpstr>Table 12.2</vt:lpstr>
      <vt:lpstr>Table 12.3</vt:lpstr>
      <vt:lpstr>Table 12.4</vt:lpstr>
      <vt:lpstr>Table 12.5</vt:lpstr>
      <vt:lpstr>Table 12.6</vt:lpstr>
      <vt:lpstr>Table 12.7</vt:lpstr>
      <vt:lpstr>Table 12.8</vt:lpstr>
      <vt:lpstr>Table 12.9</vt:lpstr>
      <vt:lpstr>Table 12.10</vt:lpstr>
      <vt:lpstr>Table 12.11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KEEFE, Patrick</cp:lastModifiedBy>
  <cp:revision>18</cp:revision>
  <dcterms:created xsi:type="dcterms:W3CDTF">2019-02-27T14:41:33Z</dcterms:created>
  <dcterms:modified xsi:type="dcterms:W3CDTF">2019-02-28T19:57:24Z</dcterms:modified>
</cp:coreProperties>
</file>