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0" r:id="rId3"/>
    <p:sldId id="267" r:id="rId4"/>
    <p:sldId id="257" r:id="rId5"/>
    <p:sldId id="268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9" r:id="rId19"/>
    <p:sldId id="265" r:id="rId20"/>
    <p:sldId id="280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84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3CB0-7FA3-45A7-A31F-31D8BA54DAE2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724-9E8E-4A85-AFFD-169094267480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C7CA0-F379-4DC9-9CA8-7B35BAAECC0F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D1B4-2248-4FB0-9F75-97B7D2E9B309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9A971-30BE-4D2E-94FF-DCFDF8DDB710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2A1E-0E4A-4B21-915B-D2F07483B38E}" type="datetime1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12123-B1E5-4F5C-A468-D9365C662A5A}" type="datetime1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DE1BD-473F-4B15-A14D-AD93989141F5}" type="datetime1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9EAD-309F-4195-9425-7B5BE1A35C7E}" type="datetime1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E860-B1CC-4682-B5FF-898335E92785}" type="datetime1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8DD-AD2E-43DC-BE03-5C46B0CF7FAF}" type="datetime1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F63C9-A458-4622-9E31-79D086CB0474}" type="datetime1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/>
              <a:t>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3</a:t>
            </a:r>
            <a:r>
              <a:rPr lang="en-US" dirty="0" smtClean="0"/>
              <a:t>.5</a:t>
            </a:r>
            <a:endParaRPr lang="en-US" dirty="0"/>
          </a:p>
        </p:txBody>
      </p:sp>
      <p:pic>
        <p:nvPicPr>
          <p:cNvPr id="7170" name="Picture 2" descr="M:\Higher Ed EDP Transmittal\Bailey, Real Stats\Jpeg\Chapter 3\Figure 3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66649"/>
            <a:ext cx="4572000" cy="392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8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3</a:t>
            </a:r>
            <a:r>
              <a:rPr lang="en-US" dirty="0" smtClean="0"/>
              <a:t>.6</a:t>
            </a:r>
            <a:endParaRPr lang="en-US" dirty="0"/>
          </a:p>
        </p:txBody>
      </p:sp>
      <p:pic>
        <p:nvPicPr>
          <p:cNvPr id="8194" name="Picture 2" descr="M:\Higher Ed EDP Transmittal\Bailey, Real Stats\Jpeg\Chapter 3\Figure 3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35541"/>
            <a:ext cx="5486400" cy="358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47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3</a:t>
            </a:r>
            <a:r>
              <a:rPr lang="en-US" dirty="0" smtClean="0"/>
              <a:t>.7</a:t>
            </a:r>
            <a:endParaRPr lang="en-US" dirty="0"/>
          </a:p>
        </p:txBody>
      </p:sp>
      <p:pic>
        <p:nvPicPr>
          <p:cNvPr id="9218" name="Picture 2" descr="M:\Higher Ed EDP Transmittal\Bailey, Real Stats\Jpeg\Chapter 3\Figure 3.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285" y="1457324"/>
            <a:ext cx="420743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33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3.8</a:t>
            </a:r>
            <a:endParaRPr lang="en-US" dirty="0"/>
          </a:p>
        </p:txBody>
      </p:sp>
      <p:pic>
        <p:nvPicPr>
          <p:cNvPr id="10242" name="Picture 2" descr="M:\Higher Ed EDP Transmittal\Bailey, Real Stats\Jpeg\Chapter 3\Figure 3.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79562"/>
            <a:ext cx="4572000" cy="411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81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3.9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5" y="1576388"/>
            <a:ext cx="4133850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81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3.10</a:t>
            </a:r>
            <a:endParaRPr lang="en-US" dirty="0"/>
          </a:p>
        </p:txBody>
      </p:sp>
      <p:pic>
        <p:nvPicPr>
          <p:cNvPr id="12290" name="Picture 2" descr="M:\Higher Ed EDP Transmittal\Bailey, Real Stats\Jpeg\Chapter 3\Figure 3.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68066"/>
            <a:ext cx="4572000" cy="412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81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3.11</a:t>
            </a:r>
            <a:endParaRPr lang="en-US" dirty="0"/>
          </a:p>
        </p:txBody>
      </p:sp>
      <p:pic>
        <p:nvPicPr>
          <p:cNvPr id="13314" name="Picture 2" descr="M:\Higher Ed EDP Transmittal\Bailey, Real Stats\Jpeg\Chapter 3\Figure 3.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831" y="1577974"/>
            <a:ext cx="451433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81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3.12</a:t>
            </a:r>
            <a:endParaRPr lang="en-US" dirty="0"/>
          </a:p>
        </p:txBody>
      </p:sp>
      <p:pic>
        <p:nvPicPr>
          <p:cNvPr id="14338" name="Picture 2" descr="M:\Higher Ed EDP Transmittal\Bailey, Real Stats\Jpeg\Chapter 3\Figure 3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4150"/>
            <a:ext cx="5486400" cy="32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81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3.1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2714625"/>
            <a:ext cx="6859587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:\Higher Ed EDP Transmittal\Bailey, Real Econometrics 2e\New to 2e art\New Hi Res\Photo CO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382000" cy="548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3.2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1804988"/>
            <a:ext cx="6669087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06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3.3</a:t>
            </a:r>
            <a:endParaRPr lang="en-US" dirty="0"/>
          </a:p>
        </p:txBody>
      </p:sp>
      <p:pic>
        <p:nvPicPr>
          <p:cNvPr id="17410" name="Picture 2" descr="M:\Higher Ed EDP Transmittal\Bailey, Real Stats\Jpeg\Chapter 3\Table 3.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28837"/>
            <a:ext cx="5486400" cy="288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06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3.4</a:t>
            </a:r>
            <a:endParaRPr lang="en-US" dirty="0"/>
          </a:p>
        </p:txBody>
      </p:sp>
      <p:pic>
        <p:nvPicPr>
          <p:cNvPr id="18434" name="Picture 2" descr="M:\Higher Ed EDP Transmittal\Bailey, Real Stats\Jpeg\Chapter 3\Table 3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30026"/>
            <a:ext cx="5486400" cy="199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06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3.5</a:t>
            </a:r>
            <a:endParaRPr lang="en-US" dirty="0"/>
          </a:p>
        </p:txBody>
      </p:sp>
      <p:pic>
        <p:nvPicPr>
          <p:cNvPr id="19458" name="Picture 2" descr="M:\Higher Ed EDP Transmittal\Bailey, Real Stats\Jpeg\Chapter 3\Table 3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705296"/>
            <a:ext cx="5486400" cy="144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06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3.6</a:t>
            </a:r>
            <a:endParaRPr lang="en-US" dirty="0"/>
          </a:p>
        </p:txBody>
      </p:sp>
      <p:pic>
        <p:nvPicPr>
          <p:cNvPr id="20482" name="Picture 2" descr="M:\Higher Ed EDP Transmittal\Bailey, Real Stats\Jpeg\Chapter 3\Table 3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0"/>
            <a:ext cx="5486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0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  <p:pic>
        <p:nvPicPr>
          <p:cNvPr id="2050" name="Picture 2" descr="M:\Higher Ed EDP Transmittal\Bailey, Real Stats\Jpeg\Chapter 3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491" y="1143000"/>
            <a:ext cx="207501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3.1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63" y="1247775"/>
            <a:ext cx="517207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3</a:t>
            </a:r>
            <a:r>
              <a:rPr lang="en-US" dirty="0" smtClean="0"/>
              <a:t>.2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323975"/>
            <a:ext cx="515302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3</a:t>
            </a:r>
            <a:r>
              <a:rPr lang="en-US" dirty="0" smtClean="0"/>
              <a:t>.3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1228725"/>
            <a:ext cx="520065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3</a:t>
            </a:r>
            <a:r>
              <a:rPr lang="en-US" dirty="0" smtClean="0"/>
              <a:t>.4</a:t>
            </a:r>
            <a:endParaRPr lang="en-US" dirty="0"/>
          </a:p>
        </p:txBody>
      </p:sp>
      <p:pic>
        <p:nvPicPr>
          <p:cNvPr id="6146" name="Picture 2" descr="M:\Higher Ed EDP Transmittal\Bailey, Real Stats\Jpeg\Chapter 3\Figure 3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12707"/>
            <a:ext cx="4572000" cy="403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2e                                    Copyright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011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436</Words>
  <Application>Microsoft Office PowerPoint</Application>
  <PresentationFormat>On-screen Show (4:3)</PresentationFormat>
  <Paragraphs>50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Chapter 3  Real Econometrics Second Edition  Michael A. Bailey</vt:lpstr>
      <vt:lpstr>PowerPoint Presentation</vt:lpstr>
      <vt:lpstr>Case Study Photos</vt:lpstr>
      <vt:lpstr>Case Study 1</vt:lpstr>
      <vt:lpstr>Figures</vt:lpstr>
      <vt:lpstr>Figure 3.1</vt:lpstr>
      <vt:lpstr>Figure 3.2</vt:lpstr>
      <vt:lpstr>Figure 3.3</vt:lpstr>
      <vt:lpstr>Figure 3.4</vt:lpstr>
      <vt:lpstr>Figure 3.5</vt:lpstr>
      <vt:lpstr>Figure 3.6</vt:lpstr>
      <vt:lpstr>Figure 3.7</vt:lpstr>
      <vt:lpstr>Figure 3.8</vt:lpstr>
      <vt:lpstr>Figure 3.9</vt:lpstr>
      <vt:lpstr>Figure 3.10</vt:lpstr>
      <vt:lpstr>Figure 3.11</vt:lpstr>
      <vt:lpstr>Figure 3.12</vt:lpstr>
      <vt:lpstr>Tables</vt:lpstr>
      <vt:lpstr>Table 3.1</vt:lpstr>
      <vt:lpstr>Table 3.2</vt:lpstr>
      <vt:lpstr>Table 3.3</vt:lpstr>
      <vt:lpstr>Table 3.4</vt:lpstr>
      <vt:lpstr>Table 3.5</vt:lpstr>
      <vt:lpstr>Table 3.6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11</cp:revision>
  <dcterms:created xsi:type="dcterms:W3CDTF">2015-12-02T20:34:06Z</dcterms:created>
  <dcterms:modified xsi:type="dcterms:W3CDTF">2019-02-25T16:23:51Z</dcterms:modified>
</cp:coreProperties>
</file>