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0" r:id="rId4"/>
    <p:sldId id="257" r:id="rId5"/>
    <p:sldId id="259" r:id="rId6"/>
    <p:sldId id="261" r:id="rId7"/>
    <p:sldId id="276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72" d="100"/>
          <a:sy n="72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9.1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1600200"/>
            <a:ext cx="7496175" cy="31146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8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590" y="1447800"/>
            <a:ext cx="403401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09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9.3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447800"/>
            <a:ext cx="4754086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0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9.4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371600"/>
            <a:ext cx="3804936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58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729" y="1371600"/>
            <a:ext cx="4466541" cy="4525963"/>
          </a:xfrm>
        </p:spPr>
      </p:pic>
    </p:spTree>
    <p:extLst>
      <p:ext uri="{BB962C8B-B14F-4D97-AF65-F5344CB8AC3E}">
        <p14:creationId xmlns:p14="http://schemas.microsoft.com/office/powerpoint/2010/main" val="324741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47800"/>
            <a:ext cx="4542705" cy="4525963"/>
          </a:xfrm>
        </p:spPr>
      </p:pic>
    </p:spTree>
    <p:extLst>
      <p:ext uri="{BB962C8B-B14F-4D97-AF65-F5344CB8AC3E}">
        <p14:creationId xmlns:p14="http://schemas.microsoft.com/office/powerpoint/2010/main" val="3433179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9.7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229600" cy="38925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99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9.8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310373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1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9.10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71600"/>
            <a:ext cx="7932345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4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9.11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800"/>
            <a:ext cx="7848600" cy="3886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91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604963"/>
            <a:ext cx="54483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9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600200"/>
            <a:ext cx="54578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58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2</a:t>
            </a:r>
          </a:p>
          <a:p>
            <a:endParaRPr lang="en-US" dirty="0"/>
          </a:p>
        </p:txBody>
      </p:sp>
      <p:pic>
        <p:nvPicPr>
          <p:cNvPr id="3075" name="Picture 3" descr="C:\Users\letlowa\Desktop\Real Economics Chap Images\Chapter 9\Ch 9 Case Stud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683026"/>
            <a:ext cx="546735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6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9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9.1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71600"/>
            <a:ext cx="501286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19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9.2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47800"/>
            <a:ext cx="4958310" cy="4525963"/>
          </a:xfrm>
        </p:spPr>
      </p:pic>
    </p:spTree>
    <p:extLst>
      <p:ext uri="{BB962C8B-B14F-4D97-AF65-F5344CB8AC3E}">
        <p14:creationId xmlns:p14="http://schemas.microsoft.com/office/powerpoint/2010/main" val="167646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328</Words>
  <Application>Microsoft Office PowerPoint</Application>
  <PresentationFormat>On-screen Show (4:3)</PresentationFormat>
  <Paragraphs>40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Chapter 9  Real Econometrics Second Edition  Michael A. Bailey</vt:lpstr>
      <vt:lpstr>PowerPoint Presentation</vt:lpstr>
      <vt:lpstr>Case Study Photos</vt:lpstr>
      <vt:lpstr>PowerPoint Presentation</vt:lpstr>
      <vt:lpstr>PowerPoint Presentation</vt:lpstr>
      <vt:lpstr>Figures</vt:lpstr>
      <vt:lpstr>Figure 9.1</vt:lpstr>
      <vt:lpstr>Figure 9.2</vt:lpstr>
      <vt:lpstr>Tables</vt:lpstr>
      <vt:lpstr>Table 9.1</vt:lpstr>
      <vt:lpstr>Table 9.2</vt:lpstr>
      <vt:lpstr>Table 9.3</vt:lpstr>
      <vt:lpstr>Table 9.4</vt:lpstr>
      <vt:lpstr>Table 9.5</vt:lpstr>
      <vt:lpstr>Table 9.6</vt:lpstr>
      <vt:lpstr>Table 9.7</vt:lpstr>
      <vt:lpstr>Table 9.8</vt:lpstr>
      <vt:lpstr>Table 9.10</vt:lpstr>
      <vt:lpstr>Table 9.11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LETLOW, Asia</cp:lastModifiedBy>
  <cp:revision>9</cp:revision>
  <dcterms:created xsi:type="dcterms:W3CDTF">2019-02-27T14:41:33Z</dcterms:created>
  <dcterms:modified xsi:type="dcterms:W3CDTF">2019-02-27T16:20:24Z</dcterms:modified>
</cp:coreProperties>
</file>