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70" r:id="rId3"/>
    <p:sldId id="267" r:id="rId4"/>
    <p:sldId id="257" r:id="rId5"/>
    <p:sldId id="268" r:id="rId6"/>
    <p:sldId id="261" r:id="rId7"/>
    <p:sldId id="262" r:id="rId8"/>
    <p:sldId id="263" r:id="rId9"/>
    <p:sldId id="271" r:id="rId10"/>
    <p:sldId id="272" r:id="rId11"/>
    <p:sldId id="273" r:id="rId12"/>
    <p:sldId id="274" r:id="rId13"/>
    <p:sldId id="285" r:id="rId14"/>
    <p:sldId id="286" r:id="rId15"/>
    <p:sldId id="287" r:id="rId16"/>
    <p:sldId id="269" r:id="rId17"/>
    <p:sldId id="265" r:id="rId18"/>
    <p:sldId id="275" r:id="rId19"/>
    <p:sldId id="276" r:id="rId20"/>
    <p:sldId id="277" r:id="rId21"/>
    <p:sldId id="278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84" y="-9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C52FD4-0F18-4308-8FF4-4D84573486E2}" type="datetimeFigureOut">
              <a:rPr lang="en-US" smtClean="0"/>
              <a:t>2/26/2019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9698DA-918A-4928-BF8B-FA0BA12EEB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217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23421-89C4-40F2-A4BB-C173F6FB2426}" type="datetime1">
              <a:rPr lang="en-US" smtClean="0"/>
              <a:t>2/26/2019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580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F3D29-254A-473A-A391-0B8C09398D57}" type="datetime1">
              <a:rPr lang="en-US" smtClean="0"/>
              <a:t>2/26/2019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994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D7A90-F652-4A9F-82C3-78B960D569C9}" type="datetime1">
              <a:rPr lang="en-US" smtClean="0"/>
              <a:t>2/26/2019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532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6BD92-57B6-4D24-9F77-034BD4C8574C}" type="datetime1">
              <a:rPr lang="en-US" smtClean="0"/>
              <a:t>2/26/2019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039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59F6D-22CA-4372-9955-BC66B59AE8D1}" type="datetime1">
              <a:rPr lang="en-US" smtClean="0"/>
              <a:t>2/26/2019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050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6BDB1-62E4-4ADF-B355-D031F6678191}" type="datetime1">
              <a:rPr lang="en-US" smtClean="0"/>
              <a:t>2/26/2019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799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6DBA2-B7A9-4867-A9BC-334252191C31}" type="datetime1">
              <a:rPr lang="en-US" smtClean="0"/>
              <a:t>2/26/2019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633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265A5-2F06-47FB-BDC8-56CCB6F2FAFC}" type="datetime1">
              <a:rPr lang="en-US" smtClean="0"/>
              <a:t>2/26/2019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7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5ECC-1896-41EF-BFA5-CB20A25B7508}" type="datetime1">
              <a:rPr lang="en-US" smtClean="0"/>
              <a:t>2/26/2019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641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77552-7B2D-4E61-85EF-94AC89EF6324}" type="datetime1">
              <a:rPr lang="en-US" smtClean="0"/>
              <a:t>2/26/2019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805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018A0-1C44-4E4E-9917-9366F373CC9E}" type="datetime1">
              <a:rPr lang="en-US" smtClean="0"/>
              <a:t>2/26/2019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597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49EB56-43C7-4C3B-AC85-B0D91A23DB97}" type="datetime1">
              <a:rPr lang="en-US" smtClean="0"/>
              <a:t>2/26/2019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332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762000"/>
            <a:ext cx="7772400" cy="4575175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en-US" dirty="0" smtClean="0"/>
              <a:t>7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i="1" dirty="0" smtClean="0"/>
              <a:t>Real Econometrics</a:t>
            </a:r>
            <a:br>
              <a:rPr lang="en-US" i="1" dirty="0" smtClean="0"/>
            </a:br>
            <a:r>
              <a:rPr lang="en-US" sz="3200" dirty="0" smtClean="0"/>
              <a:t>Second Edition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sz="3200" dirty="0" smtClean="0"/>
              <a:t>Michael A. Bailey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03234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Figure 7</a:t>
            </a:r>
            <a:r>
              <a:rPr lang="en-US" dirty="0" smtClean="0"/>
              <a:t>.5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8194" name="Picture 2" descr="M:\Higher Ed EDP Transmittal\Bailey, Real Stats\Jpeg\Chapter 7\Figure 7.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7852" y="1143000"/>
            <a:ext cx="4488297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3880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Figure 7</a:t>
            </a:r>
            <a:r>
              <a:rPr lang="en-US" dirty="0" smtClean="0"/>
              <a:t>.6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9218" name="Picture 2" descr="M:\Higher Ed EDP Transmittal\Bailey, Real Stats\Jpeg\Chapter 7\Figure 7.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0641" y="1208087"/>
            <a:ext cx="4482718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07471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Figure 7</a:t>
            </a:r>
            <a:r>
              <a:rPr lang="en-US" dirty="0" smtClean="0"/>
              <a:t>.7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10242" name="Picture 2" descr="M:\Higher Ed EDP Transmittal\Bailey, Real Stats\Jpeg\Chapter 7\Figure 7.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685925"/>
            <a:ext cx="4572000" cy="438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90330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Figure </a:t>
            </a:r>
            <a:r>
              <a:rPr lang="en-US" dirty="0" smtClean="0"/>
              <a:t>7.8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3088" y="1219200"/>
            <a:ext cx="5457825" cy="496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65112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Figure </a:t>
            </a:r>
            <a:r>
              <a:rPr lang="en-US" dirty="0" smtClean="0"/>
              <a:t>7.9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3113" y="1304925"/>
            <a:ext cx="5057775" cy="479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44653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Figure </a:t>
            </a:r>
            <a:r>
              <a:rPr lang="en-US" dirty="0" smtClean="0"/>
              <a:t>7.10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0738" y="1266825"/>
            <a:ext cx="4962525" cy="4676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95143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Tables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7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7107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7.1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11266" name="Picture 2" descr="M:\Higher Ed EDP Transmittal\Bailey, Real Stats\Jpeg\Chapter 7\Table 7.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5466" y="1143000"/>
            <a:ext cx="4013069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80436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7.2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12290" name="Picture 2" descr="M:\Higher Ed EDP Transmittal\Bailey, Real Stats\Jpeg\Chapter 7\Table 7.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787751"/>
            <a:ext cx="5486400" cy="3282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42404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7.3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575" y="1995488"/>
            <a:ext cx="7307263" cy="286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4240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  <p:pic>
        <p:nvPicPr>
          <p:cNvPr id="1026" name="Picture 2" descr="M:\Higher Ed EDP Transmittal\Bailey, Real Stats\Jpeg\Chapter 7\Chapter 7 Opening Phot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693125"/>
            <a:ext cx="5486400" cy="54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52416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7.4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2638" y="1638300"/>
            <a:ext cx="5038725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42404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7.5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9300" y="1500188"/>
            <a:ext cx="5105400" cy="3857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4240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Case Study Photos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7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3706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Case Study 1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2050" name="Picture 2" descr="M:\Higher Ed EDP Transmittal\Bailey, Real Stats\Jpeg\Chapter 7\Case Study 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601421"/>
            <a:ext cx="5486400" cy="3655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49662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Figures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7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8135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7.1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4098" name="Picture 2" descr="M:\Higher Ed EDP Transmittal\Bailey, Real Stats\Jpeg\Chapter 7\Figure 7.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757363"/>
            <a:ext cx="5486400" cy="3890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98755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Figure 7</a:t>
            </a:r>
            <a:r>
              <a:rPr lang="en-US" dirty="0" smtClean="0"/>
              <a:t>.2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5122" name="Picture 2" descr="M:\Higher Ed EDP Transmittal\Bailey, Real Stats\Jpeg\Chapter 7\Figure 7.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182992"/>
            <a:ext cx="4572000" cy="4492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99025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Figure 7</a:t>
            </a:r>
            <a:r>
              <a:rPr lang="en-US" dirty="0" smtClean="0"/>
              <a:t>.3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6146" name="Picture 2" descr="M:\Higher Ed EDP Transmittal\Bailey, Real Stats\Jpeg\Chapter 7\Figure 7.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252743"/>
            <a:ext cx="4572000" cy="4352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84481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Figure 7</a:t>
            </a:r>
            <a:r>
              <a:rPr lang="en-US" dirty="0" smtClean="0"/>
              <a:t>.4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7170" name="Picture 2" descr="M:\Higher Ed EDP Transmittal\Bailey, Real Stats\Jpeg\Chapter 7\Figure 7.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1084" y="1295400"/>
            <a:ext cx="4281832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40110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361</Words>
  <Application>Microsoft Office PowerPoint</Application>
  <PresentationFormat>On-screen Show (4:3)</PresentationFormat>
  <Paragraphs>44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Chapter 7  Real Econometrics Second Edition  Michael A. Bailey</vt:lpstr>
      <vt:lpstr>PowerPoint Presentation</vt:lpstr>
      <vt:lpstr>Case Study Photos</vt:lpstr>
      <vt:lpstr>Case Study 1</vt:lpstr>
      <vt:lpstr>Figures</vt:lpstr>
      <vt:lpstr>Figure 7.1</vt:lpstr>
      <vt:lpstr>Figure 7.2</vt:lpstr>
      <vt:lpstr>Figure 7.3</vt:lpstr>
      <vt:lpstr>Figure 7.4</vt:lpstr>
      <vt:lpstr>Figure 7.5</vt:lpstr>
      <vt:lpstr>Figure 7.6</vt:lpstr>
      <vt:lpstr>Figure 7.7</vt:lpstr>
      <vt:lpstr>Figure 7.8</vt:lpstr>
      <vt:lpstr>Figure 7.9</vt:lpstr>
      <vt:lpstr>Figure 7.10</vt:lpstr>
      <vt:lpstr>Tables</vt:lpstr>
      <vt:lpstr>Table 7.1</vt:lpstr>
      <vt:lpstr>Table 7.2</vt:lpstr>
      <vt:lpstr>Table 7.3</vt:lpstr>
      <vt:lpstr>Table 7.4</vt:lpstr>
      <vt:lpstr>Table 7.5</vt:lpstr>
    </vt:vector>
  </TitlesOfParts>
  <Company>Oxford University Press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</dc:title>
  <dc:creator>Mathis, Emily</dc:creator>
  <cp:lastModifiedBy>KEEFE, Patrick</cp:lastModifiedBy>
  <cp:revision>9</cp:revision>
  <dcterms:created xsi:type="dcterms:W3CDTF">2015-12-02T20:34:06Z</dcterms:created>
  <dcterms:modified xsi:type="dcterms:W3CDTF">2019-02-26T21:00:44Z</dcterms:modified>
</cp:coreProperties>
</file>