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0" r:id="rId3"/>
    <p:sldId id="267" r:id="rId4"/>
    <p:sldId id="257" r:id="rId5"/>
    <p:sldId id="268" r:id="rId6"/>
    <p:sldId id="261" r:id="rId7"/>
    <p:sldId id="262" r:id="rId8"/>
    <p:sldId id="263" r:id="rId9"/>
    <p:sldId id="269" r:id="rId10"/>
    <p:sldId id="265" r:id="rId11"/>
    <p:sldId id="271" r:id="rId12"/>
    <p:sldId id="272" r:id="rId13"/>
    <p:sldId id="273" r:id="rId14"/>
    <p:sldId id="274" r:id="rId15"/>
    <p:sldId id="275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4" y="-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52FD4-0F18-4308-8FF4-4D84573486E2}" type="datetimeFigureOut">
              <a:rPr lang="en-US" smtClean="0"/>
              <a:t>1/30/2019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698DA-918A-4928-BF8B-FA0BA12EE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1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35E47-B68A-42CD-9F8C-01C8287F72EA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80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EE48-AB08-4AEE-BF27-8184F96AE857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9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53DD-0699-4449-B133-F80C74B26075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3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F740-C515-48F5-8EFF-1E96ABB9EEA6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3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99736-7957-4EC9-8636-82A70762D165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5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FB46-4D8A-468D-AF10-CA7B035DD40B}" type="datetime1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9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D93CD-FDD1-4239-8C72-2BB1833157F2}" type="datetime1">
              <a:rPr lang="en-US" smtClean="0"/>
              <a:t>1/30/2019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3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428C-B779-43C6-BD54-E317DDD4821D}" type="datetime1">
              <a:rPr lang="en-US" smtClean="0"/>
              <a:t>1/30/2019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80B89-7396-4B5A-BC8E-371BE158012E}" type="datetime1">
              <a:rPr lang="en-US" smtClean="0"/>
              <a:t>1/30/2019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4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C4804-AA6D-4395-BEF7-3EB2498E2493}" type="datetime1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0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951E7-6073-4706-84E4-AB55E618B8B8}" type="datetime1">
              <a:rPr lang="en-US" smtClean="0"/>
              <a:t>1/30/2019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9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EA654-F5EA-4450-AB6D-37EDAACBA5EE}" type="datetime1">
              <a:rPr lang="en-US" smtClean="0"/>
              <a:t>1/30/2019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                                    Copyright © 2017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3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2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23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2.1</a:t>
            </a:r>
            <a:endParaRPr lang="en-US" dirty="0"/>
          </a:p>
        </p:txBody>
      </p:sp>
      <p:pic>
        <p:nvPicPr>
          <p:cNvPr id="6146" name="Picture 2" descr="M:\Higher Ed EDP Transmittal\Bailey, Real Stats\Jpeg\Chapter 2\Table 2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34915"/>
            <a:ext cx="6400800" cy="178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043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2.2</a:t>
            </a:r>
            <a:endParaRPr lang="en-US" dirty="0"/>
          </a:p>
        </p:txBody>
      </p:sp>
      <p:pic>
        <p:nvPicPr>
          <p:cNvPr id="7170" name="Picture 2" descr="M:\Higher Ed EDP Transmittal\Bailey, Real Stats\Jpeg\Chapter 2\Table 2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52144"/>
            <a:ext cx="6400800" cy="255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9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2.3</a:t>
            </a:r>
            <a:endParaRPr lang="en-US" dirty="0"/>
          </a:p>
        </p:txBody>
      </p:sp>
      <p:pic>
        <p:nvPicPr>
          <p:cNvPr id="8194" name="Picture 2" descr="M:\Higher Ed EDP Transmittal\Bailey, Real Stats\Jpeg\Chapter 2\Table 2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91966"/>
            <a:ext cx="6400800" cy="367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9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2.4</a:t>
            </a:r>
            <a:endParaRPr lang="en-US" dirty="0"/>
          </a:p>
        </p:txBody>
      </p:sp>
      <p:pic>
        <p:nvPicPr>
          <p:cNvPr id="9218" name="Picture 2" descr="M:\Higher Ed EDP Transmittal\Bailey, Real Stats\Jpeg\Chapter 2\Table 2.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930989"/>
            <a:ext cx="5486400" cy="299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9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2.5</a:t>
            </a:r>
            <a:endParaRPr lang="en-US" dirty="0"/>
          </a:p>
        </p:txBody>
      </p:sp>
      <p:pic>
        <p:nvPicPr>
          <p:cNvPr id="10242" name="Picture 2" descr="M:\Higher Ed EDP Transmittal\Bailey, Real Stats\Jpeg\Chapter 2\Table 2.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27296"/>
            <a:ext cx="6400800" cy="240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9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2.6</a:t>
            </a:r>
            <a:endParaRPr lang="en-US" dirty="0"/>
          </a:p>
        </p:txBody>
      </p:sp>
      <p:pic>
        <p:nvPicPr>
          <p:cNvPr id="11266" name="Picture 2" descr="M:\Higher Ed EDP Transmittal\Bailey, Real Stats\Jpeg\Chapter 2\Table 2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94762"/>
            <a:ext cx="5486400" cy="306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9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2.7</a:t>
            </a:r>
            <a:endParaRPr lang="en-US" dirty="0"/>
          </a:p>
        </p:txBody>
      </p:sp>
      <p:pic>
        <p:nvPicPr>
          <p:cNvPr id="12290" name="Picture 2" descr="M:\Higher Ed EDP Transmittal\Bailey, Real Stats\Jpeg\Chapter 2\Table 2.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303320"/>
            <a:ext cx="6400800" cy="225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:\Higher Ed EDP Transmittal\Bailey, Real Stats\Jpeg\Chapter 2\Chapter 2 Opening 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47782"/>
            <a:ext cx="6400800" cy="436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241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2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37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1</a:t>
            </a:r>
            <a:endParaRPr lang="en-US" dirty="0"/>
          </a:p>
        </p:txBody>
      </p:sp>
      <p:pic>
        <p:nvPicPr>
          <p:cNvPr id="2050" name="Picture 2" descr="M:\Higher Ed EDP Transmittal\Bailey, Real Stats\Jpeg\Chapter 2\Case Study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27632"/>
            <a:ext cx="5486400" cy="360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96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2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813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2.1</a:t>
            </a:r>
            <a:endParaRPr lang="en-US" dirty="0"/>
          </a:p>
        </p:txBody>
      </p:sp>
      <p:pic>
        <p:nvPicPr>
          <p:cNvPr id="3074" name="Picture 2" descr="M:\Higher Ed EDP Transmittal\Bailey, Real Stats\Jpeg\Chapter 2\Figure 2.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300175"/>
            <a:ext cx="4572000" cy="425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7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Figure 2</a:t>
            </a:r>
            <a:r>
              <a:rPr lang="en-US" dirty="0" smtClean="0"/>
              <a:t>.2</a:t>
            </a:r>
            <a:endParaRPr lang="en-US" dirty="0"/>
          </a:p>
        </p:txBody>
      </p:sp>
      <p:pic>
        <p:nvPicPr>
          <p:cNvPr id="4098" name="Picture 2" descr="M:\Higher Ed EDP Transmittal\Bailey, Real Stats\Jpeg\Chapter 2\Figure 2.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53673"/>
            <a:ext cx="4572000" cy="435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0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2</a:t>
            </a:r>
            <a:r>
              <a:rPr lang="en-US" dirty="0" smtClean="0"/>
              <a:t>.3</a:t>
            </a:r>
            <a:endParaRPr lang="en-US" dirty="0"/>
          </a:p>
        </p:txBody>
      </p:sp>
      <p:pic>
        <p:nvPicPr>
          <p:cNvPr id="5122" name="Picture 2" descr="M:\Higher Ed EDP Transmittal\Bailey, Real Stats\Jpeg\Chapter 2\Figure 2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21033"/>
            <a:ext cx="5486400" cy="361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448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2</a:t>
            </a: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356350"/>
            <a:ext cx="3276600" cy="365125"/>
          </a:xfrm>
        </p:spPr>
        <p:txBody>
          <a:bodyPr/>
          <a:lstStyle/>
          <a:p>
            <a:r>
              <a:rPr lang="en-US" dirty="0" smtClean="0"/>
              <a:t>Michael A. Bailey, Real Econometrics </a:t>
            </a:r>
            <a:r>
              <a:rPr lang="en-US" dirty="0" smtClean="0"/>
              <a:t>2e                                    </a:t>
            </a:r>
            <a:r>
              <a:rPr lang="en-US" dirty="0" smtClean="0"/>
              <a:t>Copyright © </a:t>
            </a:r>
            <a:r>
              <a:rPr lang="en-US" dirty="0" smtClean="0"/>
              <a:t>2017, 2020 </a:t>
            </a:r>
            <a:r>
              <a:rPr lang="en-US" dirty="0" smtClean="0"/>
              <a:t>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710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292</Words>
  <Application>Microsoft Office PowerPoint</Application>
  <PresentationFormat>On-screen Show (4:3)</PresentationFormat>
  <Paragraphs>34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Chapter 2  Real Econometrics Second Edition  Michael A. Bailey</vt:lpstr>
      <vt:lpstr>PowerPoint Presentation</vt:lpstr>
      <vt:lpstr>Case Study Photos</vt:lpstr>
      <vt:lpstr>Case Study 1</vt:lpstr>
      <vt:lpstr>Figures</vt:lpstr>
      <vt:lpstr>Figure 2.1</vt:lpstr>
      <vt:lpstr>Figure 2.2</vt:lpstr>
      <vt:lpstr>Figure 2.3</vt:lpstr>
      <vt:lpstr>Tables</vt:lpstr>
      <vt:lpstr>Table 2.1</vt:lpstr>
      <vt:lpstr>Table 2.2</vt:lpstr>
      <vt:lpstr>Table 2.3</vt:lpstr>
      <vt:lpstr>Table 2.4</vt:lpstr>
      <vt:lpstr>Table 2.5</vt:lpstr>
      <vt:lpstr>Table 2.6</vt:lpstr>
      <vt:lpstr>Table 2.7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Mathis, Emily</dc:creator>
  <cp:lastModifiedBy>KEEFE, Patrick</cp:lastModifiedBy>
  <cp:revision>10</cp:revision>
  <dcterms:created xsi:type="dcterms:W3CDTF">2015-12-02T20:34:06Z</dcterms:created>
  <dcterms:modified xsi:type="dcterms:W3CDTF">2019-01-30T17:24:00Z</dcterms:modified>
</cp:coreProperties>
</file>