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257" r:id="rId2"/>
    <p:sldId id="256" r:id="rId3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horzBarState="maximized">
    <p:restoredLeft sz="15000" autoAdjust="0"/>
    <p:restoredTop sz="94660"/>
  </p:normalViewPr>
  <p:slideViewPr>
    <p:cSldViewPr>
      <p:cViewPr varScale="1">
        <p:scale>
          <a:sx n="73" d="100"/>
          <a:sy n="73" d="100"/>
        </p:scale>
        <p:origin x="1320" y="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3182C30-C0F9-4C6D-B8A8-6A210A8E626A}" type="datetimeFigureOut">
              <a:rPr lang="en-US" smtClean="0"/>
              <a:t>14-Mar-19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0A6D654-3AA4-4FFC-B1DB-7D30E356BF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75475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A6D654-3AA4-4FFC-B1DB-7D30E356BFE0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156349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A6D654-3AA4-4FFC-B1DB-7D30E356BFE0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71258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84A1A2-C087-4B03-B806-865B6CC27F12}" type="datetime1">
              <a:rPr lang="en-US" smtClean="0"/>
              <a:t>14-Mar-19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Signals and Systems                                                        Sanjit K. Mitra                                          Copyright © 2015 Oxford University Press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1ADEB9-4A3A-40FC-A7BD-F57E99BB5E9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7480A7-7053-4006-8914-956732F3DBD8}" type="datetime1">
              <a:rPr lang="en-US" smtClean="0"/>
              <a:t>14-Mar-19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Signals and Systems                                                        Sanjit K. Mitra                                          Copyright © 2015 Oxford University Press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799BF2-E5F6-435B-BBFA-AE3596EFBC2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8300CA-A22B-4C3C-B30D-BEBE0F8139DC}" type="datetime1">
              <a:rPr lang="en-US" smtClean="0"/>
              <a:t>14-Mar-19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Signals and Systems                                                        Sanjit K. Mitra                                          Copyright © 2015 Oxford University Press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0A5208-354D-4F4B-8A1D-23A3D41DA7A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76F2A9-40F0-4FBD-9519-884798C95478}" type="datetime1">
              <a:rPr lang="en-US" smtClean="0"/>
              <a:t>14-Mar-19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Signals and Systems                                                        Sanjit K. Mitra                                          Copyright © 2015 Oxford University Press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6C45B6-5116-4D25-A3DA-1D4F5636EED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E33A00-3FC3-4AE9-89B3-3453BB3A72DB}" type="datetime1">
              <a:rPr lang="en-US" smtClean="0"/>
              <a:t>14-Mar-19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Signals and Systems                                                        Sanjit K. Mitra                                          Copyright © 2015 Oxford University Press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D383CE-A6C3-4885-A326-35C7B8C79BF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730DF1-A330-4257-913C-7822D583B7CB}" type="datetime1">
              <a:rPr lang="en-US" smtClean="0"/>
              <a:t>14-Mar-19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Signals and Systems                                                        Sanjit K. Mitra                                          Copyright © 2015 Oxford University Press</a:t>
            </a: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12A9C6-DAB3-43D6-85BB-0A0C6F8315B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519E1A-9CE5-4889-B3E3-7591AD4838A8}" type="datetime1">
              <a:rPr lang="en-US" smtClean="0"/>
              <a:t>14-Mar-19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Signals and Systems                                                        Sanjit K. Mitra                                          Copyright © 2015 Oxford University Press</a:t>
            </a: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7E0651-11F1-4DFA-BBE0-AEE0DC2FC0B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60EA98-9205-47CA-BBF2-22738B02325A}" type="datetime1">
              <a:rPr lang="en-US" smtClean="0"/>
              <a:t>14-Mar-19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Signals and Systems                                                        Sanjit K. Mitra                                          Copyright © 2015 Oxford University Press</a:t>
            </a: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7239AB-659D-4C77-8FD4-070BBAB15CD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C8B25D-4743-4B0D-91E5-B975BDD95624}" type="datetime1">
              <a:rPr lang="en-US" smtClean="0"/>
              <a:t>14-Mar-19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Signals and Systems                                                        Sanjit K. Mitra                                          Copyright © 2015 Oxford University Press</a:t>
            </a: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166382-AB10-495E-B2D7-2718B789157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2A1556-CE98-4B43-A44F-6BD47B573C40}" type="datetime1">
              <a:rPr lang="en-US" smtClean="0"/>
              <a:t>14-Mar-19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Signals and Systems                                                        Sanjit K. Mitra                                          Copyright © 2015 Oxford University Press</a:t>
            </a: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3DFB68-47FE-4C42-B70C-7BFA130641A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C7947D-ADA0-4C25-AC9C-47CE1CFC039F}" type="datetime1">
              <a:rPr lang="en-US" smtClean="0"/>
              <a:t>14-Mar-19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Signals and Systems                                                        Sanjit K. Mitra                                          Copyright © 2015 Oxford University Press</a:t>
            </a: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354B73-62AA-4092-97F0-627BBE14658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5CE6A120-9137-4FDC-BAF9-ECC9784AFBCF}" type="datetime1">
              <a:rPr lang="en-US" smtClean="0"/>
              <a:t>14-Mar-19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en-US" smtClean="0"/>
              <a:t>Signals and Systems                                                        Sanjit K. Mitra                                          Copyright © 2015 Oxford University Press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70014224-66EE-480C-B42E-B841C03C828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hf sldNum="0" hd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0" y="6340475"/>
            <a:ext cx="9144000" cy="365125"/>
          </a:xfrm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dirty="0" smtClean="0">
                <a:solidFill>
                  <a:srgbClr val="898989"/>
                </a:solidFill>
                <a:cs typeface="Arial" charset="0"/>
              </a:rPr>
              <a:t>Engineering Economic Analysis, 14e                                   Newnan, Eschenbach, Lavelle                                Copyright © 2020 Oxford University Press</a:t>
            </a:r>
          </a:p>
        </p:txBody>
      </p:sp>
      <p:sp>
        <p:nvSpPr>
          <p:cNvPr id="2" name="Rectangle 1"/>
          <p:cNvSpPr/>
          <p:nvPr/>
        </p:nvSpPr>
        <p:spPr>
          <a:xfrm>
            <a:off x="2286000" y="2828836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dirty="0" smtClean="0"/>
              <a:t>Appendix A</a:t>
            </a:r>
            <a:endParaRPr lang="en-US" dirty="0"/>
          </a:p>
          <a:p>
            <a:pPr algn="ctr"/>
            <a:endParaRPr lang="en-US" dirty="0"/>
          </a:p>
          <a:p>
            <a:pPr algn="ctr"/>
            <a:r>
              <a:rPr lang="en-US" dirty="0"/>
              <a:t>INTRODUCTION TO</a:t>
            </a:r>
          </a:p>
          <a:p>
            <a:pPr algn="ctr"/>
            <a:r>
              <a:rPr lang="en-US" dirty="0"/>
              <a:t>SPREADSHEETS</a:t>
            </a:r>
          </a:p>
        </p:txBody>
      </p:sp>
    </p:spTree>
    <p:extLst>
      <p:ext uri="{BB962C8B-B14F-4D97-AF65-F5344CB8AC3E}">
        <p14:creationId xmlns:p14="http://schemas.microsoft.com/office/powerpoint/2010/main" val="17490998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0" y="6340475"/>
            <a:ext cx="9144000" cy="365125"/>
          </a:xfrm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dirty="0" smtClean="0">
                <a:solidFill>
                  <a:srgbClr val="898989"/>
                </a:solidFill>
                <a:cs typeface="Arial" charset="0"/>
              </a:rPr>
              <a:t>Engineering Economic Analysis, 14e                                   Newnan, Eschenbach, Lavelle                                Copyright © 2020 Oxford University Press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1216" y="1143000"/>
            <a:ext cx="3401568" cy="4437888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2286000" y="5682387"/>
            <a:ext cx="4572000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FIGURE A–1 </a:t>
            </a:r>
            <a:r>
              <a:rPr lang="en-US" sz="1200" i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(a) </a:t>
            </a:r>
            <a:r>
              <a:rPr lang="en-US" sz="1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Year 1 amortization schedule. </a:t>
            </a:r>
            <a:r>
              <a:rPr lang="en-US" sz="1200" i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(b) </a:t>
            </a:r>
            <a:r>
              <a:rPr lang="en-US" sz="1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Completed amortization schedule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newnan Template Slide" id="{AB4DE488-56B4-4F55-A138-320FBE4F80A7}" vid="{39203BA6-4C5F-44A2-8934-BEAE2EF9812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newnan Template Slide</Template>
  <TotalTime>1</TotalTime>
  <Words>55</Words>
  <Application>Microsoft Office PowerPoint</Application>
  <PresentationFormat>On-screen Show (4:3)</PresentationFormat>
  <Paragraphs>9</Paragraphs>
  <Slides>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Calibri</vt:lpstr>
      <vt:lpstr>Tahoma</vt:lpstr>
      <vt:lpstr>Office Theme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BPNabhanya</dc:creator>
  <cp:lastModifiedBy>Balaji S.</cp:lastModifiedBy>
  <cp:revision>4</cp:revision>
  <dcterms:created xsi:type="dcterms:W3CDTF">2019-03-10T02:13:20Z</dcterms:created>
  <dcterms:modified xsi:type="dcterms:W3CDTF">2019-03-14T16:22:25Z</dcterms:modified>
</cp:coreProperties>
</file>