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642" y="-5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8473755-3189-46EB-8154-71558B5227F5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5E8B3CB-76F5-43BF-BB65-69ED17D193A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6634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GB" altLang="en-US" smtClean="0"/>
              <a:t>This is a more sensible presentation of data. </a:t>
            </a:r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67E81A0-1E5E-434D-BF5E-B8FA7EDB27EE}" type="slidenum">
              <a:rPr lang="en-GB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516966-4B23-403B-AA25-DF3CC837F5F9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B90C17-5DE1-4F06-9C0A-0716C887D78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7965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028058-6AF8-4C21-9EBA-45A57316D25E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5407EB-B0C5-4E8A-A604-E935A4A094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430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A26885-7500-46D3-BEC5-5BE3D9AAFA5E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13119-A9FD-45BD-8C8D-27F2D99A81E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4240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DA7DA-BFB2-4978-BD6B-C604A8DF8ED3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D86287-E6B3-4AE5-A440-8AF46758434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1085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2D475-F962-4146-84F2-FF9917DE0332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17C478-1AB5-4701-B492-660EC86599D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8426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FCFC2-56E1-4332-A56E-52DFBAC6E509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BDBAE-71CF-48C0-82AB-9F9160EB2D1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2379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40A1C-F879-4AA4-AA82-09887E97185A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F0BEAA-72F8-4163-8554-ABF1F9218E5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6011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32B8FA-FB00-4B0D-9782-8E06992AC9A6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7130DD-3565-484B-BE87-C30D1885348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6428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349CA1-4935-40BB-A753-ED73ACE72702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7FD98-1C80-46B2-A84A-9D9B9D67254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0461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BE2573-DE89-405E-B27A-730D04160707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18608-269D-4970-9FCE-BC93ACED4FC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3586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B9D79B-CCC8-49F3-BD9F-3979CC523F99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EBE8A4-00E6-40B1-91B1-974A2666CB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762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F8662E9-BC37-4CFB-8064-E729CE49AF8F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642CCFD-39BE-4012-8048-154203C864D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Results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476375" y="1700213"/>
          <a:ext cx="6119813" cy="3168648"/>
        </p:xfrm>
        <a:graphic>
          <a:graphicData uri="http://schemas.openxmlformats.org/drawingml/2006/table">
            <a:tbl>
              <a:tblPr/>
              <a:tblGrid>
                <a:gridCol w="2953773"/>
                <a:gridCol w="3166040"/>
              </a:tblGrid>
              <a:tr h="5281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b="1" dirty="0">
                          <a:latin typeface="Calibri"/>
                          <a:ea typeface="Calibri"/>
                          <a:cs typeface="Times New Roman"/>
                        </a:rPr>
                        <a:t>Arsenic species </a:t>
                      </a:r>
                      <a:endParaRPr lang="en-GB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27" marR="91427" marT="45724" marB="45724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b="1">
                          <a:latin typeface="Calibri"/>
                          <a:ea typeface="Calibri"/>
                          <a:cs typeface="Times New Roman"/>
                        </a:rPr>
                        <a:t>Concentration/ppm </a:t>
                      </a:r>
                      <a:endParaRPr lang="en-GB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27" marR="91427" marT="45724" marB="45724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5281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dirty="0">
                          <a:latin typeface="Calibri"/>
                          <a:ea typeface="Calibri"/>
                          <a:cs typeface="Times New Roman"/>
                        </a:rPr>
                        <a:t>As(II) </a:t>
                      </a:r>
                    </a:p>
                  </a:txBody>
                  <a:tcPr marL="91427" marR="91427" marT="45724" marB="45724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dirty="0">
                          <a:latin typeface="Calibri"/>
                          <a:ea typeface="Calibri"/>
                          <a:cs typeface="Times New Roman"/>
                        </a:rPr>
                        <a:t>5 </a:t>
                      </a:r>
                    </a:p>
                  </a:txBody>
                  <a:tcPr marL="91427" marR="91427" marT="45724" marB="45724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5281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dirty="0">
                          <a:latin typeface="Calibri"/>
                          <a:ea typeface="Calibri"/>
                          <a:cs typeface="Times New Roman"/>
                        </a:rPr>
                        <a:t>As(V) </a:t>
                      </a:r>
                    </a:p>
                  </a:txBody>
                  <a:tcPr marL="91427" marR="91427" marT="45724" marB="45724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>
                          <a:latin typeface="Calibri"/>
                          <a:ea typeface="Calibri"/>
                          <a:cs typeface="Times New Roman"/>
                        </a:rPr>
                        <a:t>11 </a:t>
                      </a:r>
                    </a:p>
                  </a:txBody>
                  <a:tcPr marL="91427" marR="91427" marT="45724" marB="45724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5281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dirty="0">
                          <a:latin typeface="Calibri"/>
                          <a:ea typeface="Calibri"/>
                          <a:cs typeface="Times New Roman"/>
                        </a:rPr>
                        <a:t>MMA(V) </a:t>
                      </a:r>
                    </a:p>
                  </a:txBody>
                  <a:tcPr marL="91427" marR="91427" marT="45724" marB="45724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>
                          <a:latin typeface="Calibri"/>
                          <a:ea typeface="Calibri"/>
                          <a:cs typeface="Times New Roman"/>
                        </a:rPr>
                        <a:t>0 </a:t>
                      </a:r>
                    </a:p>
                  </a:txBody>
                  <a:tcPr marL="91427" marR="91427" marT="45724" marB="45724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5281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dirty="0">
                          <a:latin typeface="Calibri"/>
                          <a:ea typeface="Calibri"/>
                          <a:cs typeface="Times New Roman"/>
                        </a:rPr>
                        <a:t>DMA(V) </a:t>
                      </a:r>
                    </a:p>
                  </a:txBody>
                  <a:tcPr marL="91427" marR="91427" marT="45724" marB="45724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>
                          <a:latin typeface="Calibri"/>
                          <a:ea typeface="Calibri"/>
                          <a:cs typeface="Times New Roman"/>
                        </a:rPr>
                        <a:t>0 </a:t>
                      </a:r>
                    </a:p>
                  </a:txBody>
                  <a:tcPr marL="91427" marR="91427" marT="45724" marB="45724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5281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dirty="0" err="1">
                          <a:latin typeface="Calibri"/>
                          <a:ea typeface="Calibri"/>
                          <a:cs typeface="Times New Roman"/>
                        </a:rPr>
                        <a:t>AsB</a:t>
                      </a:r>
                      <a:r>
                        <a:rPr lang="en-GB" sz="24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</a:p>
                  </a:txBody>
                  <a:tcPr marL="91427" marR="91427" marT="45724" marB="45724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dirty="0">
                          <a:latin typeface="Calibri"/>
                          <a:ea typeface="Calibri"/>
                          <a:cs typeface="Times New Roman"/>
                        </a:rPr>
                        <a:t>0 </a:t>
                      </a:r>
                    </a:p>
                  </a:txBody>
                  <a:tcPr marL="91427" marR="91427" marT="45724" marB="45724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28</Words>
  <Application>Microsoft Office PowerPoint</Application>
  <PresentationFormat>On-screen Show (4:3)</PresentationFormat>
  <Paragraphs>15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Calibri</vt:lpstr>
      <vt:lpstr>Arial</vt:lpstr>
      <vt:lpstr>Times New Roman</vt:lpstr>
      <vt:lpstr>Office Theme</vt:lpstr>
      <vt:lpstr>Results</vt:lpstr>
    </vt:vector>
  </TitlesOfParts>
  <Company>University of Hull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Results</dc:title>
  <dc:creator>QUIGLEY, Laura</dc:creator>
  <cp:lastModifiedBy>Wehmeier, Nicolas</cp:lastModifiedBy>
  <cp:revision>2</cp:revision>
  <dcterms:created xsi:type="dcterms:W3CDTF">2010-11-23T15:06:19Z</dcterms:created>
  <dcterms:modified xsi:type="dcterms:W3CDTF">2015-05-28T14:06:28Z</dcterms:modified>
</cp:coreProperties>
</file>