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44073" y="6533642"/>
            <a:ext cx="2057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4825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13.08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highlighting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each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quartile of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distribution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5335" y="2582417"/>
            <a:ext cx="6053327" cy="1083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1883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13.09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of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bell</a:t>
            </a:r>
            <a:r>
              <a:rPr sz="1600" spc="-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curve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2194" y="1562861"/>
            <a:ext cx="6039611" cy="3122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3307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example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 how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data could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coded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2160" y="2305050"/>
            <a:ext cx="5059667" cy="1638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82346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13.02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Guide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to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which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summary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statistics,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graphs,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figures are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associated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with each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level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  measurement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4064" y="1817370"/>
            <a:ext cx="5055869" cy="2613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3414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13.03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table of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socio-economic</a:t>
            </a:r>
            <a:r>
              <a:rPr sz="1600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class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7975" y="2566035"/>
            <a:ext cx="3448037" cy="11163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60331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13.04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table showing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highest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educational</a:t>
            </a:r>
            <a:r>
              <a:rPr sz="1600" spc="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attainment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7975" y="2242185"/>
            <a:ext cx="3448037" cy="1764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60153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13.05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proportion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socio-economic</a:t>
            </a:r>
            <a:r>
              <a:rPr sz="1600" spc="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class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7975" y="2567940"/>
            <a:ext cx="3448037" cy="1112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06590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13.06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of membership by</a:t>
            </a:r>
            <a:r>
              <a:rPr sz="1600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gender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7975" y="2678429"/>
            <a:ext cx="3448037" cy="891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6316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13.07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of reasons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attending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600" spc="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gym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7975" y="2676525"/>
            <a:ext cx="3448037" cy="895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12940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13.08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Reason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visiting the gym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by</a:t>
            </a:r>
            <a:r>
              <a:rPr sz="160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gender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5970" y="2566034"/>
            <a:ext cx="5052059" cy="11163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13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83977" y="3335020"/>
            <a:ext cx="5178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4F81BC"/>
                </a:solidFill>
                <a:latin typeface="Calibri"/>
                <a:cs typeface="Calibri"/>
              </a:rPr>
              <a:t>Analysing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Quantitative</a:t>
            </a:r>
            <a:r>
              <a:rPr sz="3600" spc="-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4F81BC"/>
                </a:solidFill>
                <a:latin typeface="Calibri"/>
                <a:cs typeface="Calibri"/>
              </a:rPr>
              <a:t>Data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4437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13.09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Reason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visiting the gym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by gender</a:t>
            </a:r>
            <a:r>
              <a:rPr sz="16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(%)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4064" y="2566034"/>
            <a:ext cx="5055869" cy="11163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83083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13.10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Worried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about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physically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attacked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because of skin </a:t>
            </a:r>
            <a:r>
              <a:rPr sz="1600" spc="-25" dirty="0">
                <a:solidFill>
                  <a:srgbClr val="231F20"/>
                </a:solidFill>
                <a:latin typeface="Calibri"/>
                <a:cs typeface="Calibri"/>
              </a:rPr>
              <a:t>colour,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ethnic origin, or religion,  by ethnicity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2160" y="1790700"/>
            <a:ext cx="5059667" cy="266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83083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13.11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Worried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about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physically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attacked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because of skin </a:t>
            </a:r>
            <a:r>
              <a:rPr sz="1600" spc="-25" dirty="0">
                <a:solidFill>
                  <a:srgbClr val="231F20"/>
                </a:solidFill>
                <a:latin typeface="Calibri"/>
                <a:cs typeface="Calibri"/>
              </a:rPr>
              <a:t>colour,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ethnic origin, or religion,  by ethnicity (with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proportions)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4064" y="1661159"/>
            <a:ext cx="5055869" cy="2926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2038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13.12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Common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tests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used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social science</a:t>
            </a:r>
            <a:r>
              <a:rPr sz="16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dissertations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50769" y="584631"/>
            <a:ext cx="3842461" cy="4977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8293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Bar chart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frequency of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current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marital</a:t>
            </a:r>
            <a:r>
              <a:rPr sz="1600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status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3683" y="1411985"/>
            <a:ext cx="5056631" cy="3424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9086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13.02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Pie chart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socio-economic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class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16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percentages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31770" y="1046226"/>
            <a:ext cx="3680459" cy="4155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774445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13.03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Clustered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bar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chart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reasons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visiting the gym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by gender</a:t>
            </a:r>
            <a:r>
              <a:rPr sz="1600" spc="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(proportions)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9344" y="1368552"/>
            <a:ext cx="5925311" cy="35112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83451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13.04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Histogram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literacy </a:t>
            </a:r>
            <a:r>
              <a:rPr sz="1600" spc="-20" dirty="0">
                <a:solidFill>
                  <a:srgbClr val="231F20"/>
                </a:solidFill>
                <a:latin typeface="Calibri"/>
                <a:cs typeface="Calibri"/>
              </a:rPr>
              <a:t>rate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among males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aged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over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15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years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44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African countries 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which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figures are available,</a:t>
            </a:r>
            <a:r>
              <a:rPr sz="1600" spc="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2005–10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6766" y="1078229"/>
            <a:ext cx="6030467" cy="40919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81756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13.05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Scatterplot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median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monthly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private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rent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and median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house price by local 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authority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9051" y="719328"/>
            <a:ext cx="6025895" cy="4809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60229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13.06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Line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graph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showing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under-18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conception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rate,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1969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2014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61338" y="1320545"/>
            <a:ext cx="6021323" cy="3607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41230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13.07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showing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interquartile</a:t>
            </a:r>
            <a:r>
              <a:rPr sz="16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range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5335" y="2820161"/>
            <a:ext cx="6053327" cy="608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561</Words>
  <Application>Microsoft Office PowerPoint</Application>
  <PresentationFormat>On-screen Show (4:3)</PresentationFormat>
  <Paragraphs>69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How to do Your Social Research Project Or Dissertation by Tom Clark, Liam Foster and Alan Bryman</vt:lpstr>
      <vt:lpstr>Chapter 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2019-09-18T14:13:54Z</dcterms:created>
  <dcterms:modified xsi:type="dcterms:W3CDTF">2019-09-25T13:40:13Z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