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6310" y="1417319"/>
            <a:ext cx="7512684" cy="342900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05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Cross-cutting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 issues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09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Natural </a:t>
            </a: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resources, </a:t>
            </a:r>
            <a:r>
              <a:rPr dirty="0" sz="3600" spc="-35">
                <a:solidFill>
                  <a:srgbClr val="4F81BC"/>
                </a:solidFill>
                <a:latin typeface="Calibri"/>
                <a:cs typeface="Calibri"/>
              </a:rPr>
              <a:t>security,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</a:t>
            </a:r>
            <a:r>
              <a:rPr dirty="0" sz="3600" spc="5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conflicts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69902" y="1912335"/>
            <a:ext cx="6004193" cy="2284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6009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9.1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Homer-Dixon</a:t>
            </a:r>
            <a:r>
              <a:rPr dirty="0" sz="1400" spc="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model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3102" y="1005157"/>
            <a:ext cx="7737795" cy="40983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503929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9.2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Cooperation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conflicts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over</a:t>
            </a:r>
            <a:r>
              <a:rPr dirty="0" sz="14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water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1489" y="928210"/>
            <a:ext cx="7241021" cy="42522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828029"/>
            <a:ext cx="228282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9.3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resource</a:t>
            </a:r>
            <a:r>
              <a:rPr dirty="0" sz="14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curse?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9900" y="1005967"/>
            <a:ext cx="7304198" cy="40967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2532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9.4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Number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natural disaster events</a:t>
            </a:r>
            <a:r>
              <a:rPr dirty="0" sz="1400" spc="6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(1970–2017)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2020-03-08T13:42:47Z</dcterms:created>
  <dcterms:modified xsi:type="dcterms:W3CDTF">2020-03-08T13:42:47Z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