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5" cy="527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35877" y="475673"/>
            <a:ext cx="6672244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652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075"/>
              </a:spcBef>
            </a:pPr>
            <a:r>
              <a:rPr dirty="0"/>
              <a:t>Global </a:t>
            </a:r>
            <a:r>
              <a:rPr dirty="0" spc="-15"/>
              <a:t>Environmental </a:t>
            </a:r>
            <a:r>
              <a:rPr dirty="0" spc="-20"/>
              <a:t>Politics</a:t>
            </a:r>
          </a:p>
          <a:p>
            <a:pPr algn="ctr" marL="1905">
              <a:lnSpc>
                <a:spcPct val="100000"/>
              </a:lnSpc>
              <a:spcBef>
                <a:spcPts val="670"/>
              </a:spcBef>
            </a:pPr>
            <a:r>
              <a:rPr dirty="0" sz="2200" spc="-10" i="0">
                <a:solidFill>
                  <a:srgbClr val="396497"/>
                </a:solidFill>
                <a:latin typeface="Calibri"/>
                <a:cs typeface="Calibri"/>
              </a:rPr>
              <a:t>by </a:t>
            </a:r>
            <a:r>
              <a:rPr dirty="0" sz="2200" spc="-5" i="0">
                <a:solidFill>
                  <a:srgbClr val="396497"/>
                </a:solidFill>
                <a:latin typeface="Calibri"/>
                <a:cs typeface="Calibri"/>
              </a:rPr>
              <a:t>Jean-Frédéric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Morin, Amandine </a:t>
            </a:r>
            <a:r>
              <a:rPr dirty="0" sz="2200" spc="-10" i="0">
                <a:solidFill>
                  <a:srgbClr val="396497"/>
                </a:solidFill>
                <a:latin typeface="Calibri"/>
                <a:cs typeface="Calibri"/>
              </a:rPr>
              <a:t>Orsini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and </a:t>
            </a:r>
            <a:r>
              <a:rPr dirty="0" sz="2200" spc="-5" i="0">
                <a:solidFill>
                  <a:srgbClr val="396497"/>
                </a:solidFill>
                <a:latin typeface="Calibri"/>
                <a:cs typeface="Calibri"/>
              </a:rPr>
              <a:t>Sikina</a:t>
            </a:r>
            <a:r>
              <a:rPr dirty="0" sz="2200" spc="-50" i="0">
                <a:solidFill>
                  <a:srgbClr val="396497"/>
                </a:solidFill>
                <a:latin typeface="Calibri"/>
                <a:cs typeface="Calibri"/>
              </a:rPr>
              <a:t>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Jinnah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64841" y="1632460"/>
            <a:ext cx="3421659" cy="44545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9123" y="1417319"/>
            <a:ext cx="6767195" cy="3429000"/>
          </a:xfrm>
          <a:prstGeom prst="rect">
            <a:avLst/>
          </a:prstGeom>
        </p:spPr>
        <p:txBody>
          <a:bodyPr wrap="square" lIns="0" tIns="25146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980"/>
              </a:spcBef>
            </a:pPr>
            <a:r>
              <a:rPr dirty="0" sz="3600" spc="-20" i="1">
                <a:solidFill>
                  <a:srgbClr val="231F20"/>
                </a:solidFill>
                <a:latin typeface="Calibri"/>
                <a:cs typeface="Calibri"/>
              </a:rPr>
              <a:t>Part</a:t>
            </a:r>
            <a:r>
              <a:rPr dirty="0" sz="3600" spc="-1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3600" i="1">
                <a:solidFill>
                  <a:srgbClr val="231F20"/>
                </a:solidFill>
                <a:latin typeface="Calibri"/>
                <a:cs typeface="Calibri"/>
              </a:rPr>
              <a:t>04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880"/>
              </a:spcBef>
            </a:pPr>
            <a:r>
              <a:rPr dirty="0" sz="3600" spc="-5">
                <a:solidFill>
                  <a:srgbClr val="4F81BC"/>
                </a:solidFill>
                <a:latin typeface="Calibri"/>
                <a:cs typeface="Calibri"/>
              </a:rPr>
              <a:t>Institutions </a:t>
            </a:r>
            <a:r>
              <a:rPr dirty="0" sz="3600">
                <a:solidFill>
                  <a:srgbClr val="4F81BC"/>
                </a:solidFill>
                <a:latin typeface="Calibri"/>
                <a:cs typeface="Calibri"/>
              </a:rPr>
              <a:t>and</a:t>
            </a:r>
            <a:r>
              <a:rPr dirty="0" sz="3600" spc="-15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dirty="0" sz="3600" spc="-5">
                <a:solidFill>
                  <a:srgbClr val="4F81BC"/>
                </a:solidFill>
                <a:latin typeface="Calibri"/>
                <a:cs typeface="Calibri"/>
              </a:rPr>
              <a:t>policies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1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3600" spc="-10" i="1">
                <a:solidFill>
                  <a:srgbClr val="231F20"/>
                </a:solidFill>
                <a:latin typeface="Calibri"/>
                <a:cs typeface="Calibri"/>
              </a:rPr>
              <a:t>Chapter</a:t>
            </a:r>
            <a:r>
              <a:rPr dirty="0" sz="3600" spc="-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3600" i="1">
                <a:solidFill>
                  <a:srgbClr val="231F20"/>
                </a:solidFill>
                <a:latin typeface="Calibri"/>
                <a:cs typeface="Calibri"/>
              </a:rPr>
              <a:t>08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880"/>
              </a:spcBef>
            </a:pPr>
            <a:r>
              <a:rPr dirty="0" sz="3600" spc="-20">
                <a:solidFill>
                  <a:srgbClr val="4F81BC"/>
                </a:solidFill>
                <a:latin typeface="Calibri"/>
                <a:cs typeface="Calibri"/>
              </a:rPr>
              <a:t>Policy </a:t>
            </a:r>
            <a:r>
              <a:rPr dirty="0" sz="3600" spc="-10">
                <a:solidFill>
                  <a:srgbClr val="4F81BC"/>
                </a:solidFill>
                <a:latin typeface="Calibri"/>
                <a:cs typeface="Calibri"/>
              </a:rPr>
              <a:t>instruments </a:t>
            </a:r>
            <a:r>
              <a:rPr dirty="0" sz="3600">
                <a:solidFill>
                  <a:srgbClr val="4F81BC"/>
                </a:solidFill>
                <a:latin typeface="Calibri"/>
                <a:cs typeface="Calibri"/>
              </a:rPr>
              <a:t>and</a:t>
            </a:r>
            <a:r>
              <a:rPr dirty="0" sz="3600" spc="25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dirty="0" sz="3600" spc="-20">
                <a:solidFill>
                  <a:srgbClr val="4F81BC"/>
                </a:solidFill>
                <a:latin typeface="Calibri"/>
                <a:cs typeface="Calibri"/>
              </a:rPr>
              <a:t>effectiveness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59760" y="1228750"/>
            <a:ext cx="6024478" cy="3651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514921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8.1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Number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 treaties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ratified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and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environmental</a:t>
            </a:r>
            <a:r>
              <a:rPr dirty="0" sz="14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performance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54376" y="658164"/>
            <a:ext cx="4035247" cy="47923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395922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8.2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Environmentally related 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tax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revenue</a:t>
            </a:r>
            <a:r>
              <a:rPr dirty="0" sz="1400" spc="9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(2018)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19105" y="563250"/>
            <a:ext cx="3705788" cy="4982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373951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 b="1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8.1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Implementation instruments</a:t>
            </a:r>
            <a:r>
              <a:rPr dirty="0" sz="14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(Continued)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55723" y="595071"/>
            <a:ext cx="5032552" cy="4918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284226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 b="1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8.1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Implementation</a:t>
            </a:r>
            <a:r>
              <a:rPr dirty="0" sz="14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instruments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13228" y="488086"/>
            <a:ext cx="4117542" cy="51325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250571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 b="1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8.2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Verification</a:t>
            </a:r>
            <a:r>
              <a:rPr dirty="0" sz="1400" spc="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instruments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8115" y="699770"/>
            <a:ext cx="7287767" cy="4709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315214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 b="1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8.3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Examples of instrument</a:t>
            </a:r>
            <a:r>
              <a:rPr dirty="0" sz="1400" spc="5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diffusion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2020-03-08T13:42:05Z</dcterms:created>
  <dcterms:modified xsi:type="dcterms:W3CDTF">2020-03-08T13:42:05Z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2020-03-08T00:00:00Z</vt:filetime>
  </property>
  <property fmtid="{D5CDD505-2E9C-101B-9397-08002B2CF9AE}" pid="3" name="Creator">
    <vt:lpwstr>Adobe InDesign CC 14.0 (Windows)</vt:lpwstr>
  </property>
  <property fmtid="{D5CDD505-2E9C-101B-9397-08002B2CF9AE}" pid="4" name="LastSaved">
    <vt:filetime>2020-03-08T00:00:00Z</vt:filetime>
  </property>
</Properties>
</file>