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04021" y="2885440"/>
            <a:ext cx="23348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5" i="0">
                <a:solidFill>
                  <a:srgbClr val="4F81BC"/>
                </a:solidFill>
                <a:latin typeface="Calibri"/>
                <a:cs typeface="Calibri"/>
              </a:rPr>
              <a:t>Introduction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63928" y="697509"/>
            <a:ext cx="5294236" cy="47136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989704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0.1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Global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trends in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</a:t>
            </a:r>
            <a:r>
              <a:rPr dirty="0" sz="1400" spc="6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degradation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94345" y="530618"/>
            <a:ext cx="6555308" cy="504746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154804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0.2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Timeline of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the main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treaties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</a:t>
            </a:r>
            <a:r>
              <a:rPr dirty="0" sz="14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declarations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68155" y="621601"/>
            <a:ext cx="3007688" cy="48654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8596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0100" algn="l"/>
              </a:tabLst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 0.1	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Selected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international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issues</a:t>
            </a:r>
            <a:r>
              <a:rPr dirty="0" sz="14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1062" y="635711"/>
            <a:ext cx="3341875" cy="4837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8596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0100" algn="l"/>
              </a:tabLst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 0.1	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Selected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international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issues</a:t>
            </a:r>
            <a:r>
              <a:rPr dirty="0" sz="14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17771" y="531211"/>
            <a:ext cx="3308457" cy="50462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96240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00100" algn="l"/>
              </a:tabLst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 0.1	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Selected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international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issues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2020-03-08T13:36:39Z</dcterms:created>
  <dcterms:modified xsi:type="dcterms:W3CDTF">2020-03-08T13:36:39Z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