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31374" y="6533642"/>
            <a:ext cx="2311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3272" y="622379"/>
            <a:ext cx="3117454" cy="4863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17842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3.6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Overlap between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main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coalitions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 climate</a:t>
            </a:r>
            <a:r>
              <a:rPr dirty="0" sz="14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negotiations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8230" y="2421115"/>
            <a:ext cx="5247538" cy="12664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8329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3.1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Expected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behaviour of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states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according to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their</a:t>
            </a:r>
            <a:r>
              <a:rPr dirty="0" sz="1400" spc="15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interests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5654" y="1417319"/>
            <a:ext cx="3713479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02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Actors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-6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interests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03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25">
                <a:solidFill>
                  <a:srgbClr val="4F81BC"/>
                </a:solidFill>
                <a:latin typeface="Calibri"/>
                <a:cs typeface="Calibri"/>
              </a:rPr>
              <a:t>States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010" y="1063817"/>
            <a:ext cx="7377978" cy="3981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02031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3.1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Number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agreements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ratified</a:t>
            </a:r>
            <a:r>
              <a:rPr dirty="0" sz="14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1945–2018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5282" y="1375536"/>
            <a:ext cx="7353417" cy="33576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46430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Wealth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ratification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agreements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1 January</a:t>
            </a:r>
            <a:r>
              <a:rPr dirty="0" sz="1400" spc="9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2019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556" y="1277351"/>
            <a:ext cx="7382886" cy="3553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7519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3.3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Democracy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the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ratification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agreements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1 January</a:t>
            </a:r>
            <a:r>
              <a:rPr dirty="0" sz="1400" spc="1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2019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191" y="784014"/>
            <a:ext cx="7343616" cy="45406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5670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3.4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Indicators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groups’ environmental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activism</a:t>
            </a:r>
            <a:r>
              <a:rPr dirty="0" sz="14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191" y="759469"/>
            <a:ext cx="7343616" cy="4589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6691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3.4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Indicators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groups’ environmental</a:t>
            </a:r>
            <a:r>
              <a:rPr dirty="0" sz="14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activism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918" y="793838"/>
            <a:ext cx="7314161" cy="45210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8208009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3.5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Number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delegates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per country—negotiations on climate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biodiversity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2018</a:t>
            </a:r>
            <a:r>
              <a:rPr dirty="0" sz="1400" spc="14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7372" y="744743"/>
            <a:ext cx="7309254" cy="4619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73107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3.5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Number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delegates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per country—negotiations on climate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biodiversity</a:t>
            </a:r>
            <a:r>
              <a:rPr dirty="0" sz="1400" spc="11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2018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2020-03-08T13:39:24Z</dcterms:created>
  <dcterms:modified xsi:type="dcterms:W3CDTF">2020-03-08T13:39:24Z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