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68" r:id="rId4"/>
    <p:sldId id="269" r:id="rId5"/>
    <p:sldId id="270" r:id="rId6"/>
    <p:sldId id="271" r:id="rId7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18">
          <p15:clr>
            <a:srgbClr val="A4A3A4"/>
          </p15:clr>
        </p15:guide>
        <p15:guide id="3" orient="horz" pos="3793">
          <p15:clr>
            <a:srgbClr val="A4A3A4"/>
          </p15:clr>
        </p15:guide>
        <p15:guide id="4" orient="horz" pos="636">
          <p15:clr>
            <a:srgbClr val="A4A3A4"/>
          </p15:clr>
        </p15:guide>
        <p15:guide id="5" pos="2880">
          <p15:clr>
            <a:srgbClr val="A4A3A4"/>
          </p15:clr>
        </p15:guide>
        <p15:guide id="6" pos="158" userDrawn="1">
          <p15:clr>
            <a:srgbClr val="A4A3A4"/>
          </p15:clr>
        </p15:guide>
        <p15:guide id="7" pos="5602" userDrawn="1">
          <p15:clr>
            <a:srgbClr val="A4A3A4"/>
          </p15:clr>
        </p15:guide>
        <p15:guide id="8" orient="horz" pos="3539" userDrawn="1">
          <p15:clr>
            <a:srgbClr val="A4A3A4"/>
          </p15:clr>
        </p15:guide>
        <p15:guide id="9" orient="horz" pos="3430" userDrawn="1">
          <p15:clr>
            <a:srgbClr val="A4A3A4"/>
          </p15:clr>
        </p15:guide>
        <p15:guide id="10" pos="54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63" autoAdjust="0"/>
    <p:restoredTop sz="94660"/>
  </p:normalViewPr>
  <p:slideViewPr>
    <p:cSldViewPr>
      <p:cViewPr varScale="1">
        <p:scale>
          <a:sx n="65" d="100"/>
          <a:sy n="65" d="100"/>
        </p:scale>
        <p:origin x="1518" y="78"/>
      </p:cViewPr>
      <p:guideLst>
        <p:guide orient="horz" pos="2160"/>
        <p:guide orient="horz" pos="418"/>
        <p:guide orient="horz" pos="3793"/>
        <p:guide orient="horz" pos="636"/>
        <p:guide pos="2880"/>
        <p:guide pos="158"/>
        <p:guide pos="5602"/>
        <p:guide orient="horz" pos="3539"/>
        <p:guide orient="horz" pos="3430"/>
        <p:guide pos="54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57607" cy="57607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A88AA-0CF7-49AF-9991-219FB5A159B5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FE1EA-F46E-40ED-B3D6-EC97718CB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34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70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087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663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9061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465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6" cy="527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6589" y="475673"/>
            <a:ext cx="2290821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56909" y="1780922"/>
            <a:ext cx="5830181" cy="3522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9993" y="6533642"/>
            <a:ext cx="1536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8822" y="475673"/>
            <a:ext cx="6509591" cy="968855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algn="ctr"/>
            <a:r>
              <a:rPr lang="en-US" dirty="0"/>
              <a:t>Accounting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sz="2200" i="0" spc="-10" dirty="0" smtClean="0">
                <a:solidFill>
                  <a:srgbClr val="3A6599"/>
                </a:solidFill>
                <a:latin typeface="Calibri"/>
                <a:cs typeface="Calibri"/>
              </a:rPr>
              <a:t>by </a:t>
            </a:r>
            <a:r>
              <a:rPr lang="en-US" sz="2200" i="0" spc="-10" dirty="0">
                <a:solidFill>
                  <a:srgbClr val="3A6599"/>
                </a:solidFill>
              </a:rPr>
              <a:t>Mary </a:t>
            </a:r>
            <a:r>
              <a:rPr lang="en-US" sz="2200" i="0" spc="-10" dirty="0" smtClean="0">
                <a:solidFill>
                  <a:srgbClr val="3A6599"/>
                </a:solidFill>
              </a:rPr>
              <a:t>Carey and Cathy </a:t>
            </a:r>
            <a:r>
              <a:rPr lang="en-US" sz="2200" i="0" spc="-10" dirty="0">
                <a:solidFill>
                  <a:srgbClr val="3A6599"/>
                </a:solidFill>
              </a:rPr>
              <a:t>Knowles</a:t>
            </a:r>
            <a:endParaRPr sz="2200" i="0" spc="-10" dirty="0">
              <a:solidFill>
                <a:srgbClr val="3A6599"/>
              </a:solidFill>
            </a:endParaRPr>
          </a:p>
        </p:txBody>
      </p:sp>
      <p:pic>
        <p:nvPicPr>
          <p:cNvPr id="3" name="Picture 2" title="Cover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754" y="1680728"/>
            <a:ext cx="3328492" cy="4333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228600" y="1022869"/>
            <a:ext cx="8686800" cy="4015843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lang="en-US" sz="3600" spc="-10" dirty="0"/>
              <a:t>Part I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Financial Accounting</a:t>
            </a:r>
            <a:r>
              <a:rPr lang="en-US" sz="3600" spc="-10" dirty="0"/>
              <a:t/>
            </a:r>
            <a:br>
              <a:rPr lang="en-US" sz="3600" spc="-10" dirty="0"/>
            </a:br>
            <a:r>
              <a:rPr lang="en-US" sz="3600" spc="-10" dirty="0"/>
              <a:t/>
            </a:r>
            <a:br>
              <a:rPr lang="en-US" sz="3600" spc="-10" dirty="0"/>
            </a:br>
            <a:r>
              <a:rPr lang="en-US" sz="3600" spc="-10" dirty="0"/>
              <a:t>Chapter </a:t>
            </a:r>
            <a:r>
              <a:rPr lang="en-US" sz="3600" dirty="0"/>
              <a:t>01</a:t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The Cash Budget</a:t>
            </a:r>
          </a:p>
        </p:txBody>
      </p:sp>
      <p:sp>
        <p:nvSpPr>
          <p:cNvPr id="7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r>
              <a:rPr lang="en-US" dirty="0" smtClean="0"/>
              <a:t>2</a:t>
            </a:r>
            <a:endParaRPr dirty="0"/>
          </a:p>
        </p:txBody>
      </p:sp>
      <p:sp>
        <p:nvSpPr>
          <p:cNvPr id="8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3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it-IT" sz="1400" b="1" i="0" dirty="0" smtClean="0"/>
              <a:t>  </a:t>
            </a:r>
            <a:endParaRPr lang="en-US" sz="1400" i="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86" y="1675526"/>
            <a:ext cx="8170828" cy="3506949"/>
          </a:xfrm>
          <a:prstGeom prst="rect">
            <a:avLst/>
          </a:prstGeom>
        </p:spPr>
      </p:pic>
      <p:sp>
        <p:nvSpPr>
          <p:cNvPr id="7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2388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4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1.1</a:t>
            </a:r>
            <a:endParaRPr lang="en-US" sz="1400" i="0" dirty="0"/>
          </a:p>
        </p:txBody>
      </p:sp>
      <p:pic>
        <p:nvPicPr>
          <p:cNvPr id="6" name="Picture 5" title="Table 1.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247" y="792674"/>
            <a:ext cx="5135506" cy="4823618"/>
          </a:xfrm>
          <a:prstGeom prst="rect">
            <a:avLst/>
          </a:prstGeom>
        </p:spPr>
      </p:pic>
      <p:sp>
        <p:nvSpPr>
          <p:cNvPr id="7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0254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5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1.2</a:t>
            </a:r>
            <a:endParaRPr lang="en-US" sz="1400" i="0" dirty="0"/>
          </a:p>
        </p:txBody>
      </p:sp>
      <p:pic>
        <p:nvPicPr>
          <p:cNvPr id="3" name="Picture 2" title="Table 1.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336" y="699593"/>
            <a:ext cx="4715328" cy="4917088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232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6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1.3</a:t>
            </a:r>
            <a:endParaRPr lang="en-US" sz="1400" i="0" dirty="0"/>
          </a:p>
        </p:txBody>
      </p:sp>
      <p:pic>
        <p:nvPicPr>
          <p:cNvPr id="3" name="Picture 2" title="Table 1.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478" y="736219"/>
            <a:ext cx="4645044" cy="4888508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8221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359</TotalTime>
  <Words>55</Words>
  <Application>Microsoft Office PowerPoint</Application>
  <PresentationFormat>On-screen Show (4:3)</PresentationFormat>
  <Paragraphs>21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Calibri</vt:lpstr>
      <vt:lpstr>Office Theme</vt:lpstr>
      <vt:lpstr>Accounting  by Mary Carey and Cathy Knowles</vt:lpstr>
      <vt:lpstr>Part I  Financial Accounting  Chapter 01  The Cash Budget</vt:lpstr>
      <vt:lpstr>  </vt:lpstr>
      <vt:lpstr>Table 1.1</vt:lpstr>
      <vt:lpstr>Table 1.2</vt:lpstr>
      <vt:lpstr>Table 1.3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Research by Sandra Halperin and Oliver Heath</dc:title>
  <dc:creator>Bala</dc:creator>
  <cp:lastModifiedBy>MaleappaneSahayaraj, Candidassane</cp:lastModifiedBy>
  <cp:revision>71</cp:revision>
  <dcterms:created xsi:type="dcterms:W3CDTF">2020-02-29T09:02:36Z</dcterms:created>
  <dcterms:modified xsi:type="dcterms:W3CDTF">2020-10-24T21:08:25Z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2020-02-29T00:00:00Z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2020-02-29T00:00:00Z</vt:filetime>
  </property>
</Properties>
</file>