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05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Company Finance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23" y="915943"/>
            <a:ext cx="7193554" cy="4795703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22</Words>
  <Application>Microsoft Office PowerPoint</Application>
  <PresentationFormat>On-screen Show (4:3)</PresentationFormat>
  <Paragraphs>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Calibri</vt:lpstr>
      <vt:lpstr>Office Theme</vt:lpstr>
      <vt:lpstr>Accounting  by Mary Carey and Cathy Knowles</vt:lpstr>
      <vt:lpstr>Part I  Financial Accounting  Chapter 05  Company Finance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75</cp:revision>
  <dcterms:created xsi:type="dcterms:W3CDTF">2020-02-29T09:02:36Z</dcterms:created>
  <dcterms:modified xsi:type="dcterms:W3CDTF">2020-10-24T21:05:01Z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