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13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763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2.7</a:t>
            </a:r>
            <a:endParaRPr lang="en-US" sz="1400" i="0" dirty="0"/>
          </a:p>
        </p:txBody>
      </p:sp>
      <p:pic>
        <p:nvPicPr>
          <p:cNvPr id="3" name="Picture 2" title="Table 2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028" y="836685"/>
            <a:ext cx="4123944" cy="4787798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955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2.8</a:t>
            </a:r>
            <a:endParaRPr lang="en-US" sz="1400" i="0" dirty="0"/>
          </a:p>
        </p:txBody>
      </p:sp>
      <p:pic>
        <p:nvPicPr>
          <p:cNvPr id="3" name="Picture 2" title="Table 2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622" y="826407"/>
            <a:ext cx="4052757" cy="4775400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68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02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Introduction to </a:t>
            </a:r>
            <a:r>
              <a:rPr lang="en-US" sz="3600" i="0" spc="-5" dirty="0" smtClean="0">
                <a:solidFill>
                  <a:srgbClr val="4D81BE"/>
                </a:solidFill>
              </a:rPr>
              <a:t>the Statement </a:t>
            </a:r>
            <a:r>
              <a:rPr lang="en-US" sz="3600" i="0" spc="-5" dirty="0">
                <a:solidFill>
                  <a:srgbClr val="4D81BE"/>
                </a:solidFill>
              </a:rPr>
              <a:t>of </a:t>
            </a:r>
            <a:r>
              <a:rPr lang="en-US" sz="3600" i="0" spc="-5" dirty="0" smtClean="0">
                <a:solidFill>
                  <a:srgbClr val="4D81BE"/>
                </a:solidFill>
              </a:rPr>
              <a:t>Profit or </a:t>
            </a:r>
            <a:r>
              <a:rPr lang="en-US" sz="3600" i="0" spc="-5" dirty="0">
                <a:solidFill>
                  <a:srgbClr val="4D81BE"/>
                </a:solidFill>
              </a:rPr>
              <a:t>Loss</a:t>
            </a: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01" y="1020650"/>
            <a:ext cx="7600798" cy="4640275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2.1</a:t>
            </a:r>
            <a:endParaRPr lang="en-US" sz="1400" i="0" dirty="0"/>
          </a:p>
        </p:txBody>
      </p:sp>
      <p:pic>
        <p:nvPicPr>
          <p:cNvPr id="3" name="Picture 2" title="Table 2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40" y="879544"/>
            <a:ext cx="6197721" cy="4725554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2.2</a:t>
            </a:r>
            <a:endParaRPr lang="en-US" sz="1400" i="0" dirty="0"/>
          </a:p>
        </p:txBody>
      </p:sp>
      <p:pic>
        <p:nvPicPr>
          <p:cNvPr id="3" name="Picture 2" title="Table 2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878" y="844754"/>
            <a:ext cx="3572245" cy="477936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2.3</a:t>
            </a:r>
            <a:endParaRPr lang="en-US" sz="1400" i="0" dirty="0"/>
          </a:p>
        </p:txBody>
      </p:sp>
      <p:pic>
        <p:nvPicPr>
          <p:cNvPr id="3" name="Picture 2" title="Table 2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30" y="1311724"/>
            <a:ext cx="8027541" cy="4293544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2.4</a:t>
            </a:r>
            <a:endParaRPr lang="en-US" sz="1400" i="0" dirty="0"/>
          </a:p>
        </p:txBody>
      </p:sp>
      <p:pic>
        <p:nvPicPr>
          <p:cNvPr id="3" name="Picture 2" title="Table 2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93" y="1226571"/>
            <a:ext cx="6483214" cy="4392832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2.5</a:t>
            </a:r>
            <a:endParaRPr lang="en-US" sz="1400" i="0" dirty="0"/>
          </a:p>
        </p:txBody>
      </p:sp>
      <p:pic>
        <p:nvPicPr>
          <p:cNvPr id="3" name="Picture 2" title="Table 2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785" y="894292"/>
            <a:ext cx="5878431" cy="4726274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2.6</a:t>
            </a:r>
            <a:endParaRPr lang="en-US" sz="1400" i="0" dirty="0"/>
          </a:p>
        </p:txBody>
      </p:sp>
      <p:pic>
        <p:nvPicPr>
          <p:cNvPr id="3" name="Picture 2" title="Table 2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046" y="856006"/>
            <a:ext cx="6137908" cy="475464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718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110</Words>
  <Application>Microsoft Office PowerPoint</Application>
  <PresentationFormat>On-screen Show (4:3)</PresentationFormat>
  <Paragraphs>41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Calibri</vt:lpstr>
      <vt:lpstr>Office Theme</vt:lpstr>
      <vt:lpstr>Accounting  by Mary Carey and Cathy Knowles</vt:lpstr>
      <vt:lpstr>Part I  Financial Accounting  Chapter 02  Introduction to the Statement of Profit or Loss</vt:lpstr>
      <vt:lpstr>  </vt:lpstr>
      <vt:lpstr>Table 2.1</vt:lpstr>
      <vt:lpstr>Table 2.2</vt:lpstr>
      <vt:lpstr>Table 2.3</vt:lpstr>
      <vt:lpstr>Table 2.4</vt:lpstr>
      <vt:lpstr>Table 2.5</vt:lpstr>
      <vt:lpstr>Table 2.6</vt:lpstr>
      <vt:lpstr>Table 2.7</vt:lpstr>
      <vt:lpstr>Table 2.8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77</cp:revision>
  <dcterms:created xsi:type="dcterms:W3CDTF">2020-02-29T09:02:36Z</dcterms:created>
  <dcterms:modified xsi:type="dcterms:W3CDTF">2020-10-24T21:07:53Z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