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58" userDrawn="1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63" autoAdjust="0"/>
    <p:restoredTop sz="94660"/>
  </p:normalViewPr>
  <p:slideViewPr>
    <p:cSldViewPr>
      <p:cViewPr varScale="1">
        <p:scale>
          <a:sx n="65" d="100"/>
          <a:sy n="65" d="100"/>
        </p:scale>
        <p:origin x="1518" y="78"/>
      </p:cViewPr>
      <p:guideLst>
        <p:guide orient="horz" pos="2160"/>
        <p:guide orient="horz" pos="418"/>
        <p:guide orient="horz" pos="3793"/>
        <p:guide orient="horz" pos="636"/>
        <p:guide pos="2880"/>
        <p:guide pos="158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5021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4099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910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663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52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1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79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21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2485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628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968855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Accounting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sz="2200" i="0" spc="-10" dirty="0" smtClean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Mary </a:t>
            </a:r>
            <a:r>
              <a:rPr lang="en-US" sz="2200" i="0" spc="-10" dirty="0" smtClean="0">
                <a:solidFill>
                  <a:srgbClr val="3A6599"/>
                </a:solidFill>
              </a:rPr>
              <a:t>Carey and Cathy </a:t>
            </a:r>
            <a:r>
              <a:rPr lang="en-US" sz="2200" i="0" spc="-10" dirty="0">
                <a:solidFill>
                  <a:srgbClr val="3A6599"/>
                </a:solidFill>
              </a:rPr>
              <a:t>Knowles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54" y="1680728"/>
            <a:ext cx="3328492" cy="4333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10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4.7</a:t>
            </a:r>
            <a:endParaRPr lang="en-US" sz="1400" i="0" dirty="0"/>
          </a:p>
        </p:txBody>
      </p:sp>
      <p:pic>
        <p:nvPicPr>
          <p:cNvPr id="3" name="Picture 2" title="Table 4.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570" y="739060"/>
            <a:ext cx="5186861" cy="4871854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0620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11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4.8</a:t>
            </a:r>
            <a:endParaRPr lang="en-US" sz="1400" i="0" dirty="0"/>
          </a:p>
        </p:txBody>
      </p:sp>
      <p:pic>
        <p:nvPicPr>
          <p:cNvPr id="3" name="Picture 2" title="Table 4.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60" y="742181"/>
            <a:ext cx="4762481" cy="4857796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588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12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4.9</a:t>
            </a:r>
            <a:endParaRPr lang="en-US" sz="1400" i="0" dirty="0"/>
          </a:p>
        </p:txBody>
      </p:sp>
      <p:pic>
        <p:nvPicPr>
          <p:cNvPr id="3" name="Picture 2" title="Table 4.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719" y="736219"/>
            <a:ext cx="3652562" cy="4874281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469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4.10</a:t>
            </a:r>
            <a:endParaRPr lang="en-US" sz="1400" i="0" dirty="0"/>
          </a:p>
        </p:txBody>
      </p:sp>
      <p:pic>
        <p:nvPicPr>
          <p:cNvPr id="3" name="Picture 2" title="Table 4.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236" y="661241"/>
            <a:ext cx="4329529" cy="4954009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4976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Financial Accounting</a:t>
            </a: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 smtClean="0"/>
              <a:t>04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Accounting </a:t>
            </a:r>
            <a:r>
              <a:rPr lang="en-US" sz="3600" i="0" spc="-5" dirty="0" smtClean="0">
                <a:solidFill>
                  <a:srgbClr val="4D81BE"/>
                </a:solidFill>
              </a:rPr>
              <a:t>for Depreciation and </a:t>
            </a:r>
            <a:r>
              <a:rPr lang="en-US" sz="3600" i="0" spc="-5" dirty="0">
                <a:solidFill>
                  <a:srgbClr val="4D81BE"/>
                </a:solidFill>
              </a:rPr>
              <a:t>Bad Debts</a:t>
            </a:r>
          </a:p>
        </p:txBody>
      </p:sp>
      <p:sp>
        <p:nvSpPr>
          <p:cNvPr id="7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r>
              <a:rPr lang="en-US" dirty="0" smtClean="0"/>
              <a:t>2</a:t>
            </a:r>
            <a:endParaRPr dirty="0"/>
          </a:p>
        </p:txBody>
      </p:sp>
      <p:sp>
        <p:nvSpPr>
          <p:cNvPr id="8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 smtClean="0"/>
              <a:t>  </a:t>
            </a:r>
            <a:endParaRPr lang="en-US" sz="1400" i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94" y="922403"/>
            <a:ext cx="7051813" cy="4701209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4.1</a:t>
            </a:r>
            <a:endParaRPr lang="en-US" sz="1400" i="0" dirty="0"/>
          </a:p>
        </p:txBody>
      </p:sp>
      <p:pic>
        <p:nvPicPr>
          <p:cNvPr id="3" name="Picture 2" title="Table 4.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64" y="4551644"/>
            <a:ext cx="8061272" cy="1051471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0254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4.2</a:t>
            </a:r>
            <a:endParaRPr lang="en-US" sz="1400" i="0" dirty="0"/>
          </a:p>
        </p:txBody>
      </p:sp>
      <p:pic>
        <p:nvPicPr>
          <p:cNvPr id="3" name="Picture 2" title="Table 4.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64" y="4193852"/>
            <a:ext cx="8061272" cy="1424214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332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6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4.3</a:t>
            </a:r>
            <a:endParaRPr lang="en-US" sz="1400" i="0" dirty="0"/>
          </a:p>
        </p:txBody>
      </p:sp>
      <p:pic>
        <p:nvPicPr>
          <p:cNvPr id="3" name="Picture 2" title="Table 4.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220" y="764330"/>
            <a:ext cx="4861560" cy="4861560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38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7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4.4</a:t>
            </a:r>
            <a:endParaRPr lang="en-US" sz="1400" i="0" dirty="0"/>
          </a:p>
        </p:txBody>
      </p:sp>
      <p:pic>
        <p:nvPicPr>
          <p:cNvPr id="3" name="Picture 2" title="Table 4.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30" y="2680109"/>
            <a:ext cx="8027541" cy="2930687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180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8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4.5</a:t>
            </a:r>
            <a:endParaRPr lang="en-US" sz="1400" i="0" dirty="0"/>
          </a:p>
        </p:txBody>
      </p:sp>
      <p:pic>
        <p:nvPicPr>
          <p:cNvPr id="3" name="Picture 2" title="Table 4.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09" y="3837797"/>
            <a:ext cx="8044583" cy="1780269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2904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9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4.6</a:t>
            </a:r>
            <a:endParaRPr lang="en-US" sz="1400" i="0" dirty="0"/>
          </a:p>
        </p:txBody>
      </p:sp>
      <p:pic>
        <p:nvPicPr>
          <p:cNvPr id="3" name="Picture 2" title="Table 4.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557" y="736219"/>
            <a:ext cx="6452886" cy="4864209"/>
          </a:xfrm>
          <a:prstGeom prst="rect">
            <a:avLst/>
          </a:prstGeom>
        </p:spPr>
      </p:pic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821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</TotalTime>
  <Words>132</Words>
  <Application>Microsoft Office PowerPoint</Application>
  <PresentationFormat>On-screen Show (4:3)</PresentationFormat>
  <Paragraphs>49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Office Theme</vt:lpstr>
      <vt:lpstr>Accounting  by Mary Carey and Cathy Knowles</vt:lpstr>
      <vt:lpstr>Part I  Financial Accounting  Chapter 04  Accounting for Depreciation and Bad Debts</vt:lpstr>
      <vt:lpstr>  </vt:lpstr>
      <vt:lpstr>Table 4.1</vt:lpstr>
      <vt:lpstr>Table 4.2</vt:lpstr>
      <vt:lpstr>Table 4.3</vt:lpstr>
      <vt:lpstr>Table 4.4</vt:lpstr>
      <vt:lpstr>Table 4.5</vt:lpstr>
      <vt:lpstr>Table 4.6</vt:lpstr>
      <vt:lpstr>Table 4.7</vt:lpstr>
      <vt:lpstr>Table 4.8</vt:lpstr>
      <vt:lpstr>Table 4.9</vt:lpstr>
      <vt:lpstr>Table 4.10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MaleappaneSahayaraj, Candidassane</cp:lastModifiedBy>
  <cp:revision>80</cp:revision>
  <dcterms:created xsi:type="dcterms:W3CDTF">2020-02-29T09:02:36Z</dcterms:created>
  <dcterms:modified xsi:type="dcterms:W3CDTF">2020-10-24T21:05:54Z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</Properties>
</file>