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58" userDrawn="1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63" autoAdjust="0"/>
    <p:restoredTop sz="94660"/>
  </p:normalViewPr>
  <p:slideViewPr>
    <p:cSldViewPr>
      <p:cViewPr varScale="1">
        <p:scale>
          <a:sx n="65" d="100"/>
          <a:sy n="65" d="100"/>
        </p:scale>
        <p:origin x="1518" y="78"/>
      </p:cViewPr>
      <p:guideLst>
        <p:guide orient="horz" pos="2160"/>
        <p:guide orient="horz" pos="418"/>
        <p:guide orient="horz" pos="3793"/>
        <p:guide orient="horz" pos="636"/>
        <p:guide pos="2880"/>
        <p:guide pos="158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7921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0881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1801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116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2350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2432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8968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634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7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663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552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31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1793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6213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837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488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968855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Accounting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sz="2200" i="0" spc="-10" dirty="0" smtClean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Mary </a:t>
            </a:r>
            <a:r>
              <a:rPr lang="en-US" sz="2200" i="0" spc="-10" dirty="0" smtClean="0">
                <a:solidFill>
                  <a:srgbClr val="3A6599"/>
                </a:solidFill>
              </a:rPr>
              <a:t>Carey and Cathy </a:t>
            </a:r>
            <a:r>
              <a:rPr lang="en-US" sz="2200" i="0" spc="-10" dirty="0">
                <a:solidFill>
                  <a:srgbClr val="3A6599"/>
                </a:solidFill>
              </a:rPr>
              <a:t>Knowles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754" y="1680728"/>
            <a:ext cx="3328492" cy="4333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10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7.7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7.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68" y="1752215"/>
            <a:ext cx="8136264" cy="386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32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11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7.8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7.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64" y="3392732"/>
            <a:ext cx="8061272" cy="222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7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12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7.9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7.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92" y="2162111"/>
            <a:ext cx="8107816" cy="3441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67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13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7.10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7.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754" y="701180"/>
            <a:ext cx="3470493" cy="4932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06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14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7.11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7.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265" y="769136"/>
            <a:ext cx="5055470" cy="4832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29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15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7.12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7.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64" y="3392732"/>
            <a:ext cx="8061272" cy="222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24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16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7.13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7.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58" y="3106387"/>
            <a:ext cx="8141885" cy="2511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09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17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7.14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7.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58" y="1222855"/>
            <a:ext cx="8141885" cy="438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65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18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7.15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7.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068" y="677227"/>
            <a:ext cx="3493865" cy="4922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96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1022869"/>
            <a:ext cx="8686800" cy="4015843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Part I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Financial Accounting</a:t>
            </a:r>
            <a:r>
              <a:rPr lang="en-US" sz="3600" spc="-10" dirty="0"/>
              <a:t/>
            </a:r>
            <a:br>
              <a:rPr lang="en-US" sz="3600" spc="-10" dirty="0"/>
            </a:br>
            <a:r>
              <a:rPr lang="en-US" sz="3600" spc="-10" dirty="0"/>
              <a:t/>
            </a:r>
            <a:br>
              <a:rPr lang="en-US" sz="3600" spc="-10" dirty="0"/>
            </a:br>
            <a:r>
              <a:rPr lang="en-US" sz="3600" spc="-10" dirty="0"/>
              <a:t>Chapter </a:t>
            </a:r>
            <a:r>
              <a:rPr lang="en-US" sz="3600" dirty="0" smtClean="0"/>
              <a:t>07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The Statement </a:t>
            </a:r>
            <a:r>
              <a:rPr lang="en-US" sz="3600" i="0" spc="-5" dirty="0" smtClean="0">
                <a:solidFill>
                  <a:srgbClr val="4D81BE"/>
                </a:solidFill>
              </a:rPr>
              <a:t>of Cash Flows</a:t>
            </a:r>
            <a:endParaRPr lang="en-US" sz="3600" i="0" spc="-5" dirty="0">
              <a:solidFill>
                <a:srgbClr val="4D81BE"/>
              </a:solidFill>
            </a:endParaRPr>
          </a:p>
        </p:txBody>
      </p:sp>
      <p:sp>
        <p:nvSpPr>
          <p:cNvPr id="7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r>
              <a:rPr lang="en-US" dirty="0" smtClean="0"/>
              <a:t>2</a:t>
            </a:r>
            <a:endParaRPr dirty="0"/>
          </a:p>
        </p:txBody>
      </p:sp>
      <p:sp>
        <p:nvSpPr>
          <p:cNvPr id="8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3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it-IT" sz="1400" b="1" i="0" dirty="0" smtClean="0"/>
              <a:t>  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" y="1124712"/>
            <a:ext cx="6912864" cy="460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8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4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7.1</a:t>
            </a:r>
            <a:endParaRPr lang="en-US" sz="1400" i="0" dirty="0"/>
          </a:p>
        </p:txBody>
      </p:sp>
      <p:pic>
        <p:nvPicPr>
          <p:cNvPr id="3" name="Picture 2" title="Table 7.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974" y="742355"/>
            <a:ext cx="5902053" cy="487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54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5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7.2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7.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09" y="2480345"/>
            <a:ext cx="8044583" cy="3137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32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6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7.3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7.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876" y="650501"/>
            <a:ext cx="3798248" cy="497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89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7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7.4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7.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674" y="764330"/>
            <a:ext cx="5336652" cy="4835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80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8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7.5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7.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92" y="3105707"/>
            <a:ext cx="8107816" cy="2512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04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9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7.6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5" name="Picture 4" title="Table 7.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035" y="706723"/>
            <a:ext cx="3315931" cy="489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393</TotalTime>
  <Words>187</Words>
  <Application>Microsoft Office PowerPoint</Application>
  <PresentationFormat>On-screen Show (4:3)</PresentationFormat>
  <Paragraphs>69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Calibri</vt:lpstr>
      <vt:lpstr>Office Theme</vt:lpstr>
      <vt:lpstr>Accounting  by Mary Carey and Cathy Knowles</vt:lpstr>
      <vt:lpstr>Part I  Financial Accounting  Chapter 07  The Statement of Cash Flows</vt:lpstr>
      <vt:lpstr>  </vt:lpstr>
      <vt:lpstr>Table 7.1</vt:lpstr>
      <vt:lpstr>Table 7.2</vt:lpstr>
      <vt:lpstr>Table 7.3</vt:lpstr>
      <vt:lpstr>Table 7.4</vt:lpstr>
      <vt:lpstr>Table 7.5</vt:lpstr>
      <vt:lpstr>Table 7.6</vt:lpstr>
      <vt:lpstr>Table 7.7</vt:lpstr>
      <vt:lpstr>Table 7.8</vt:lpstr>
      <vt:lpstr>Table 7.9</vt:lpstr>
      <vt:lpstr>Table 7.10</vt:lpstr>
      <vt:lpstr>Table 7.11</vt:lpstr>
      <vt:lpstr>Table 7.12</vt:lpstr>
      <vt:lpstr>Table 7.13</vt:lpstr>
      <vt:lpstr>Table 7.14</vt:lpstr>
      <vt:lpstr>Table 7.15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MaleappaneSahayaraj, Candidassane</cp:lastModifiedBy>
  <cp:revision>89</cp:revision>
  <dcterms:created xsi:type="dcterms:W3CDTF">2020-02-29T09:02:36Z</dcterms:created>
  <dcterms:modified xsi:type="dcterms:W3CDTF">2020-10-24T21:26:15Z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</Properties>
</file>