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58" userDrawn="1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3" autoAdjust="0"/>
    <p:restoredTop sz="94660"/>
  </p:normalViewPr>
  <p:slideViewPr>
    <p:cSldViewPr>
      <p:cViewPr varScale="1">
        <p:scale>
          <a:sx n="65" d="100"/>
          <a:sy n="65" d="100"/>
        </p:scale>
        <p:origin x="858" y="78"/>
      </p:cViewPr>
      <p:guideLst>
        <p:guide orient="horz" pos="2160"/>
        <p:guide orient="horz" pos="418"/>
        <p:guide orient="horz" pos="3793"/>
        <p:guide orient="horz" pos="636"/>
        <p:guide pos="2880"/>
        <p:guide pos="158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7921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0881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1801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116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235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7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663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552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31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1793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6213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837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488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968855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Accounting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sz="2200" i="0" spc="-10" dirty="0" smtClean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Mary </a:t>
            </a:r>
            <a:r>
              <a:rPr lang="en-US" sz="2200" i="0" spc="-10" dirty="0" smtClean="0">
                <a:solidFill>
                  <a:srgbClr val="3A6599"/>
                </a:solidFill>
              </a:rPr>
              <a:t>Carey and Cathy </a:t>
            </a:r>
            <a:r>
              <a:rPr lang="en-US" sz="2200" i="0" spc="-10" dirty="0">
                <a:solidFill>
                  <a:srgbClr val="3A6599"/>
                </a:solidFill>
              </a:rPr>
              <a:t>Knowles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754" y="1680728"/>
            <a:ext cx="3328492" cy="4333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10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9.7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9.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863" y="898402"/>
            <a:ext cx="6466274" cy="469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32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11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9.8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9.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28" y="3098458"/>
            <a:ext cx="8095145" cy="2519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7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12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FA.1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FA.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401" y="821937"/>
            <a:ext cx="6685198" cy="478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67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13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FA.2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FA.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851" y="693360"/>
            <a:ext cx="4228298" cy="4921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06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14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FA.3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FA.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654" y="765715"/>
            <a:ext cx="6756693" cy="4857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29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15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FA.4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FA.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30" y="2953396"/>
            <a:ext cx="8111341" cy="265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24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1022869"/>
            <a:ext cx="8686800" cy="4015843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Part I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Financial Accounting</a:t>
            </a:r>
            <a:r>
              <a:rPr lang="en-US" sz="3600" spc="-10" dirty="0"/>
              <a:t/>
            </a:r>
            <a:br>
              <a:rPr lang="en-US" sz="3600" spc="-10" dirty="0"/>
            </a:br>
            <a:r>
              <a:rPr lang="en-US" sz="3600" spc="-10" dirty="0"/>
              <a:t/>
            </a:r>
            <a:br>
              <a:rPr lang="en-US" sz="3600" spc="-10" dirty="0"/>
            </a:br>
            <a:r>
              <a:rPr lang="en-US" sz="3600" spc="-10" dirty="0"/>
              <a:t>Chapter </a:t>
            </a:r>
            <a:r>
              <a:rPr lang="en-US" sz="3600" dirty="0" smtClean="0"/>
              <a:t>09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Capital Structure </a:t>
            </a:r>
            <a:r>
              <a:rPr lang="en-US" sz="3600" i="0" spc="-5" dirty="0" smtClean="0">
                <a:solidFill>
                  <a:srgbClr val="4D81BE"/>
                </a:solidFill>
              </a:rPr>
              <a:t>and Investment </a:t>
            </a:r>
            <a:r>
              <a:rPr lang="en-US" sz="3600" i="0" spc="-5" dirty="0">
                <a:solidFill>
                  <a:srgbClr val="4D81BE"/>
                </a:solidFill>
              </a:rPr>
              <a:t>Ratios</a:t>
            </a:r>
          </a:p>
        </p:txBody>
      </p:sp>
      <p:sp>
        <p:nvSpPr>
          <p:cNvPr id="7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r>
              <a:rPr lang="en-US" dirty="0" smtClean="0"/>
              <a:t>2</a:t>
            </a:r>
            <a:endParaRPr dirty="0"/>
          </a:p>
        </p:txBody>
      </p:sp>
      <p:sp>
        <p:nvSpPr>
          <p:cNvPr id="8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3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it-IT" sz="1400" b="1" i="0" dirty="0" smtClean="0"/>
              <a:t>  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" y="1009506"/>
            <a:ext cx="6912864" cy="460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8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4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9.1</a:t>
            </a:r>
            <a:endParaRPr lang="en-US" sz="1400" i="0" dirty="0"/>
          </a:p>
        </p:txBody>
      </p:sp>
      <p:pic>
        <p:nvPicPr>
          <p:cNvPr id="3" name="Picture 2" title="Table 9.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886" y="745832"/>
            <a:ext cx="5820229" cy="487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54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5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9.2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9.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64" y="1087788"/>
            <a:ext cx="8061272" cy="4517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32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6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9.3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9.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92" y="1807559"/>
            <a:ext cx="8107816" cy="3810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89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7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9.4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9.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94" y="4101695"/>
            <a:ext cx="8113413" cy="151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80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8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9.5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9.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86" y="1971356"/>
            <a:ext cx="8125029" cy="3646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04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9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9.6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9.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92" y="1270395"/>
            <a:ext cx="8107816" cy="434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390</TotalTime>
  <Words>154</Words>
  <Application>Microsoft Office PowerPoint</Application>
  <PresentationFormat>On-screen Show (4:3)</PresentationFormat>
  <Paragraphs>57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Calibri</vt:lpstr>
      <vt:lpstr>Office Theme</vt:lpstr>
      <vt:lpstr>Accounting  by Mary Carey and Cathy Knowles</vt:lpstr>
      <vt:lpstr>Part I  Financial Accounting  Chapter 09  Capital Structure and Investment Ratios</vt:lpstr>
      <vt:lpstr>  </vt:lpstr>
      <vt:lpstr>Table 9.1</vt:lpstr>
      <vt:lpstr>Table 9.2</vt:lpstr>
      <vt:lpstr>Table 9.3</vt:lpstr>
      <vt:lpstr>Table 9.4</vt:lpstr>
      <vt:lpstr>Table 9.5</vt:lpstr>
      <vt:lpstr>Table 9.6</vt:lpstr>
      <vt:lpstr>Table 9.7</vt:lpstr>
      <vt:lpstr>Table 9.8</vt:lpstr>
      <vt:lpstr>Table FA.1</vt:lpstr>
      <vt:lpstr>Table FA.2</vt:lpstr>
      <vt:lpstr>Table FA.3</vt:lpstr>
      <vt:lpstr>Table FA.4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MaleappaneSahayaraj, Candidassane</cp:lastModifiedBy>
  <cp:revision>92</cp:revision>
  <dcterms:created xsi:type="dcterms:W3CDTF">2020-02-29T09:02:36Z</dcterms:created>
  <dcterms:modified xsi:type="dcterms:W3CDTF">2020-10-24T21:38:18Z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</Properties>
</file>