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18">
          <p15:clr>
            <a:srgbClr val="A4A3A4"/>
          </p15:clr>
        </p15:guide>
        <p15:guide id="3" orient="horz" pos="3793">
          <p15:clr>
            <a:srgbClr val="A4A3A4"/>
          </p15:clr>
        </p15:guide>
        <p15:guide id="4" orient="horz" pos="636">
          <p15:clr>
            <a:srgbClr val="A4A3A4"/>
          </p15:clr>
        </p15:guide>
        <p15:guide id="5" pos="2880">
          <p15:clr>
            <a:srgbClr val="A4A3A4"/>
          </p15:clr>
        </p15:guide>
        <p15:guide id="6" pos="158" userDrawn="1">
          <p15:clr>
            <a:srgbClr val="A4A3A4"/>
          </p15:clr>
        </p15:guide>
        <p15:guide id="7" pos="5602" userDrawn="1">
          <p15:clr>
            <a:srgbClr val="A4A3A4"/>
          </p15:clr>
        </p15:guide>
        <p15:guide id="8" orient="horz" pos="3539" userDrawn="1">
          <p15:clr>
            <a:srgbClr val="A4A3A4"/>
          </p15:clr>
        </p15:guide>
        <p15:guide id="9" orient="horz" pos="3430" userDrawn="1">
          <p15:clr>
            <a:srgbClr val="A4A3A4"/>
          </p15:clr>
        </p15:guide>
        <p15:guide id="10" pos="54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63" autoAdjust="0"/>
    <p:restoredTop sz="94660"/>
  </p:normalViewPr>
  <p:slideViewPr>
    <p:cSldViewPr>
      <p:cViewPr>
        <p:scale>
          <a:sx n="75" d="100"/>
          <a:sy n="75" d="100"/>
        </p:scale>
        <p:origin x="54" y="-276"/>
      </p:cViewPr>
      <p:guideLst>
        <p:guide orient="horz" pos="2160"/>
        <p:guide orient="horz" pos="418"/>
        <p:guide orient="horz" pos="3793"/>
        <p:guide orient="horz" pos="636"/>
        <p:guide pos="2880"/>
        <p:guide pos="158"/>
        <p:guide pos="5602"/>
        <p:guide orient="horz" pos="3539"/>
        <p:guide orient="horz" pos="3430"/>
        <p:guide pos="54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57607" cy="57607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A88AA-0CF7-49AF-9991-219FB5A159B5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FE1EA-F46E-40ED-B3D6-EC97718CB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834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707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7921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0881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1801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116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2350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0873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663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5526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310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1793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6213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8373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488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6" cy="5273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6589" y="475673"/>
            <a:ext cx="2290821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56909" y="1780922"/>
            <a:ext cx="5830181" cy="3522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9993" y="6533642"/>
            <a:ext cx="1536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8822" y="475673"/>
            <a:ext cx="6509591" cy="968855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algn="ctr"/>
            <a:r>
              <a:rPr lang="en-US" dirty="0"/>
              <a:t>Accounting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sz="2200" i="0" spc="-10" dirty="0" smtClean="0">
                <a:solidFill>
                  <a:srgbClr val="3A6599"/>
                </a:solidFill>
                <a:latin typeface="Calibri"/>
                <a:cs typeface="Calibri"/>
              </a:rPr>
              <a:t>by </a:t>
            </a:r>
            <a:r>
              <a:rPr lang="en-US" sz="2200" i="0" spc="-10" dirty="0">
                <a:solidFill>
                  <a:srgbClr val="3A6599"/>
                </a:solidFill>
              </a:rPr>
              <a:t>Mary </a:t>
            </a:r>
            <a:r>
              <a:rPr lang="en-US" sz="2200" i="0" spc="-10" dirty="0" smtClean="0">
                <a:solidFill>
                  <a:srgbClr val="3A6599"/>
                </a:solidFill>
              </a:rPr>
              <a:t>Carey and Cathy </a:t>
            </a:r>
            <a:r>
              <a:rPr lang="en-US" sz="2200" i="0" spc="-10" dirty="0">
                <a:solidFill>
                  <a:srgbClr val="3A6599"/>
                </a:solidFill>
              </a:rPr>
              <a:t>Knowles</a:t>
            </a:r>
            <a:endParaRPr sz="2200" i="0" spc="-10" dirty="0">
              <a:solidFill>
                <a:srgbClr val="3A6599"/>
              </a:solidFill>
            </a:endParaRPr>
          </a:p>
        </p:txBody>
      </p:sp>
      <p:pic>
        <p:nvPicPr>
          <p:cNvPr id="3" name="Picture 2" title="Cover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754" y="1680728"/>
            <a:ext cx="3328492" cy="4333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10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14.7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5" name="Picture 4" title="Table 14.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58" y="1447325"/>
            <a:ext cx="8143684" cy="4170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32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11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14.8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4.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58" y="1988212"/>
            <a:ext cx="8141885" cy="3629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7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12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14.9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4.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58" y="2522015"/>
            <a:ext cx="8141885" cy="309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67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13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14.10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4.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248" y="2696203"/>
            <a:ext cx="8147505" cy="2921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06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14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14.11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4.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86" y="1608231"/>
            <a:ext cx="8125029" cy="399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29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15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14.12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4.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58" y="2634393"/>
            <a:ext cx="8141885" cy="2983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248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228600" y="1022869"/>
            <a:ext cx="8686800" cy="4015843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lang="en-US" sz="3600" spc="-10" dirty="0"/>
              <a:t>Part </a:t>
            </a:r>
            <a:r>
              <a:rPr lang="en-US" sz="3600" spc="-10" dirty="0" smtClean="0"/>
              <a:t>II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Management Accounting</a:t>
            </a:r>
            <a:r>
              <a:rPr lang="en-US" sz="3600" spc="-10" dirty="0"/>
              <a:t/>
            </a:r>
            <a:br>
              <a:rPr lang="en-US" sz="3600" spc="-10" dirty="0"/>
            </a:br>
            <a:r>
              <a:rPr lang="en-US" sz="3600" spc="-10" dirty="0"/>
              <a:t/>
            </a:r>
            <a:br>
              <a:rPr lang="en-US" sz="3600" spc="-10" dirty="0"/>
            </a:br>
            <a:r>
              <a:rPr lang="en-US" sz="3600" spc="-10" dirty="0"/>
              <a:t>Chapter </a:t>
            </a:r>
            <a:r>
              <a:rPr lang="en-US" sz="3600" dirty="0" smtClean="0"/>
              <a:t>14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Short-term </a:t>
            </a:r>
            <a:r>
              <a:rPr lang="en-US" sz="3600" i="0" spc="-5" dirty="0" smtClean="0">
                <a:solidFill>
                  <a:srgbClr val="4D81BE"/>
                </a:solidFill>
              </a:rPr>
              <a:t>Decision Making</a:t>
            </a:r>
            <a:endParaRPr lang="en-US" sz="3600" i="0" spc="-5" dirty="0">
              <a:solidFill>
                <a:srgbClr val="4D81BE"/>
              </a:solidFill>
            </a:endParaRPr>
          </a:p>
        </p:txBody>
      </p:sp>
      <p:sp>
        <p:nvSpPr>
          <p:cNvPr id="7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r>
              <a:rPr lang="en-US" dirty="0" smtClean="0"/>
              <a:t>2</a:t>
            </a:r>
            <a:endParaRPr dirty="0"/>
          </a:p>
        </p:txBody>
      </p:sp>
      <p:sp>
        <p:nvSpPr>
          <p:cNvPr id="8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3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it-IT" sz="1400" b="1" i="0" dirty="0" smtClean="0"/>
              <a:t>  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" y="1124712"/>
            <a:ext cx="6912864" cy="4608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88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4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14.1</a:t>
            </a:r>
            <a:endParaRPr lang="en-US" sz="1400" i="0" dirty="0"/>
          </a:p>
        </p:txBody>
      </p:sp>
      <p:pic>
        <p:nvPicPr>
          <p:cNvPr id="3" name="Picture 2" title="Table 14.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82" y="2552669"/>
            <a:ext cx="8066837" cy="3065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54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5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14.2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4.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569" y="829900"/>
            <a:ext cx="6004863" cy="4788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320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6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14.3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4.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677" y="1791548"/>
            <a:ext cx="8130646" cy="3826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893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7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14.4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4.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82" y="2791892"/>
            <a:ext cx="8066837" cy="2826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80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8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14.5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4.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58" y="1701645"/>
            <a:ext cx="8141885" cy="3916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04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9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14.6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4.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58" y="1510598"/>
            <a:ext cx="8141885" cy="410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71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395</TotalTime>
  <Words>154</Words>
  <Application>Microsoft Office PowerPoint</Application>
  <PresentationFormat>On-screen Show (4:3)</PresentationFormat>
  <Paragraphs>57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Calibri</vt:lpstr>
      <vt:lpstr>Office Theme</vt:lpstr>
      <vt:lpstr>Accounting  by Mary Carey and Cathy Knowles</vt:lpstr>
      <vt:lpstr>Part II  Management Accounting  Chapter 14  Short-term Decision Making</vt:lpstr>
      <vt:lpstr>  </vt:lpstr>
      <vt:lpstr>Table 14.1</vt:lpstr>
      <vt:lpstr>Table 14.2</vt:lpstr>
      <vt:lpstr>Table 14.3</vt:lpstr>
      <vt:lpstr>Table 14.4</vt:lpstr>
      <vt:lpstr>Table 14.5</vt:lpstr>
      <vt:lpstr>Table 14.6</vt:lpstr>
      <vt:lpstr>Table 14.7</vt:lpstr>
      <vt:lpstr>Table 14.8</vt:lpstr>
      <vt:lpstr>Table 14.9</vt:lpstr>
      <vt:lpstr>Table 14.10</vt:lpstr>
      <vt:lpstr>Table 14.11</vt:lpstr>
      <vt:lpstr>Table 14.12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Research by Sandra Halperin and Oliver Heath</dc:title>
  <dc:creator>Bala</dc:creator>
  <cp:lastModifiedBy>MaleappaneSahayaraj, Candidassane</cp:lastModifiedBy>
  <cp:revision>89</cp:revision>
  <dcterms:created xsi:type="dcterms:W3CDTF">2020-02-29T09:02:36Z</dcterms:created>
  <dcterms:modified xsi:type="dcterms:W3CDTF">2020-10-24T22:33:08Z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2020-02-29T00:00:00Z</vt:filetime>
  </property>
  <property fmtid="{D5CDD505-2E9C-101B-9397-08002B2CF9AE}" pid="3" name="Creator">
    <vt:lpwstr>Adobe InDesign CC 13.0 (Windows)</vt:lpwstr>
  </property>
  <property fmtid="{D5CDD505-2E9C-101B-9397-08002B2CF9AE}" pid="4" name="LastSaved">
    <vt:filetime>2020-02-29T00:00:00Z</vt:filetime>
  </property>
</Properties>
</file>