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342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92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80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1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35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432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968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34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8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12.6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8" y="2999626"/>
            <a:ext cx="8147505" cy="261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12.7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77" y="1332417"/>
            <a:ext cx="8130646" cy="428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12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12.8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112" y="836158"/>
            <a:ext cx="4643776" cy="476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12.9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2767212"/>
            <a:ext cx="8141885" cy="283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12.10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2780487"/>
            <a:ext cx="8141885" cy="283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12.11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28" y="1356550"/>
            <a:ext cx="8050145" cy="426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4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12.12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2437730"/>
            <a:ext cx="8141885" cy="318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09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12.13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4" y="4101695"/>
            <a:ext cx="8113413" cy="151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12.14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8" y="4062677"/>
            <a:ext cx="8147505" cy="152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6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</a:t>
            </a:r>
            <a:r>
              <a:rPr lang="en-US" sz="3600" spc="-10" dirty="0" smtClean="0"/>
              <a:t>II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Management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12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Budgeting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40" y="1009506"/>
            <a:ext cx="6903720" cy="460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12.1 </a:t>
            </a:r>
            <a:r>
              <a:rPr lang="en-US" sz="1400" i="0" dirty="0"/>
              <a:t>Budget process diagram</a:t>
            </a:r>
            <a:endParaRPr lang="en-US" sz="1400" i="0" dirty="0"/>
          </a:p>
        </p:txBody>
      </p:sp>
      <p:pic>
        <p:nvPicPr>
          <p:cNvPr id="3" name="Picture 2" title="Figure 12.1 Budget process diagra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01" y="1087554"/>
            <a:ext cx="8072398" cy="452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4" y="3469411"/>
            <a:ext cx="8113413" cy="214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2527635"/>
            <a:ext cx="8141885" cy="309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2527635"/>
            <a:ext cx="8141885" cy="309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 title="Table 12.4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8" y="1752215"/>
            <a:ext cx="8147505" cy="386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12.5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2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68" y="1325175"/>
            <a:ext cx="8136264" cy="429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</TotalTime>
  <Words>190</Words>
  <Application>Microsoft Office PowerPoint</Application>
  <PresentationFormat>On-screen Show (4:3)</PresentationFormat>
  <Paragraphs>69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Calibri</vt:lpstr>
      <vt:lpstr>Office Theme</vt:lpstr>
      <vt:lpstr>Accounting  by Mary Carey and Cathy Knowles</vt:lpstr>
      <vt:lpstr>Part II  Management Accounting  Chapter 12  Budgeting</vt:lpstr>
      <vt:lpstr>  </vt:lpstr>
      <vt:lpstr>Figure 12.1 Budget process diagram</vt:lpstr>
      <vt:lpstr>Table 12.1</vt:lpstr>
      <vt:lpstr>Table 12.2</vt:lpstr>
      <vt:lpstr>Table 12.3</vt:lpstr>
      <vt:lpstr>Table 12.4</vt:lpstr>
      <vt:lpstr>Table 12.5</vt:lpstr>
      <vt:lpstr>Table 12.6</vt:lpstr>
      <vt:lpstr>Table 12.7</vt:lpstr>
      <vt:lpstr>Table 12.8</vt:lpstr>
      <vt:lpstr>Table 12.9</vt:lpstr>
      <vt:lpstr>Table 12.10</vt:lpstr>
      <vt:lpstr>Table 12.11</vt:lpstr>
      <vt:lpstr>Table 12.12</vt:lpstr>
      <vt:lpstr>Table 12.13</vt:lpstr>
      <vt:lpstr>Table 12.14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90</cp:revision>
  <dcterms:created xsi:type="dcterms:W3CDTF">2020-02-29T09:02:36Z</dcterms:created>
  <dcterms:modified xsi:type="dcterms:W3CDTF">2020-10-24T22:16:55Z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