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13" y="3231743"/>
            <a:ext cx="7957374" cy="23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93" y="896126"/>
            <a:ext cx="6648415" cy="472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1791548"/>
            <a:ext cx="8147505" cy="382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39" y="2999626"/>
            <a:ext cx="8153122" cy="261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MA.1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MA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08" y="2562947"/>
            <a:ext cx="8146985" cy="305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MA.2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MA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8" y="2341949"/>
            <a:ext cx="8179724" cy="32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MA.3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MA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39" y="2564895"/>
            <a:ext cx="8153122" cy="303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MA.4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MA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0" y="3359239"/>
            <a:ext cx="8169981" cy="22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MA.5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MA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1" y="4089708"/>
            <a:ext cx="8175599" cy="152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16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Measuring </a:t>
            </a:r>
            <a:r>
              <a:rPr lang="en-US" sz="3600" i="0" spc="-5" dirty="0" smtClean="0">
                <a:solidFill>
                  <a:srgbClr val="4D81BE"/>
                </a:solidFill>
              </a:rPr>
              <a:t>and Reporting </a:t>
            </a:r>
            <a:r>
              <a:rPr lang="en-US" sz="3600" i="0" spc="-5" dirty="0">
                <a:solidFill>
                  <a:srgbClr val="4D81BE"/>
                </a:solidFill>
              </a:rPr>
              <a:t>Performance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18" y="1222300"/>
            <a:ext cx="8118564" cy="4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16.1 </a:t>
            </a:r>
            <a:r>
              <a:rPr lang="en-US" sz="1400" i="0" dirty="0"/>
              <a:t>Corporate planning process</a:t>
            </a:r>
            <a:endParaRPr lang="en-US" sz="1400" i="0" dirty="0"/>
          </a:p>
        </p:txBody>
      </p:sp>
      <p:pic>
        <p:nvPicPr>
          <p:cNvPr id="3" name="Picture 2" title="Figure 16.1 Corporate planning proces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159" y="779078"/>
            <a:ext cx="4305683" cy="483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16.2 </a:t>
            </a:r>
            <a:r>
              <a:rPr lang="en-US" sz="1400" i="0" dirty="0"/>
              <a:t>Balanced scorecard format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6.2 Balanced scorecard forma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059" y="836685"/>
            <a:ext cx="4783882" cy="478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Figure 16.3 </a:t>
            </a:r>
            <a:r>
              <a:rPr lang="en-US" sz="1400" i="0" dirty="0"/>
              <a:t>Example of a balanced scorecard for an airline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Figure 16.3 Example of a balanced scorecard for an airlin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544" y="691975"/>
            <a:ext cx="4864913" cy="492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8" y="2269160"/>
            <a:ext cx="8136264" cy="334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2367106"/>
            <a:ext cx="8113413" cy="325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16.3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6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0" y="1961602"/>
            <a:ext cx="8171940" cy="365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201</Words>
  <Application>Microsoft Office PowerPoint</Application>
  <PresentationFormat>On-screen Show (4:3)</PresentationFormat>
  <Paragraphs>69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Accounting  by Mary Carey and Cathy Knowles</vt:lpstr>
      <vt:lpstr>Part II  Management Accounting  Chapter 16  Measuring and Reporting Performance</vt:lpstr>
      <vt:lpstr>  </vt:lpstr>
      <vt:lpstr>Figure 16.1 Corporate planning process</vt:lpstr>
      <vt:lpstr>Figure 16.2 Balanced scorecard format</vt:lpstr>
      <vt:lpstr>Figure 16.3 Example of a balanced scorecard for an airline</vt:lpstr>
      <vt:lpstr>Table 16.1</vt:lpstr>
      <vt:lpstr>Table 16.2</vt:lpstr>
      <vt:lpstr>Table 16.3</vt:lpstr>
      <vt:lpstr>Table 16.4</vt:lpstr>
      <vt:lpstr>Table 16.5</vt:lpstr>
      <vt:lpstr>Table 16.6</vt:lpstr>
      <vt:lpstr>Table 16.7</vt:lpstr>
      <vt:lpstr>Table MA.1</vt:lpstr>
      <vt:lpstr>Table MA.2</vt:lpstr>
      <vt:lpstr>Table MA.3</vt:lpstr>
      <vt:lpstr>Table MA.4</vt:lpstr>
      <vt:lpstr>Table MA.5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89</cp:revision>
  <dcterms:created xsi:type="dcterms:W3CDTF">2020-02-29T09:02:36Z</dcterms:created>
  <dcterms:modified xsi:type="dcterms:W3CDTF">2020-10-24T22:52:31Z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