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tif" ContentType="image/tiff"/>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 id="2147483675" r:id="rId5"/>
  </p:sldMasterIdLst>
  <p:notesMasterIdLst>
    <p:notesMasterId r:id="rId15"/>
  </p:notesMasterIdLst>
  <p:handoutMasterIdLst>
    <p:handoutMasterId r:id="rId16"/>
  </p:handoutMasterIdLst>
  <p:sldIdLst>
    <p:sldId id="261" r:id="rId6"/>
    <p:sldId id="284" r:id="rId7"/>
    <p:sldId id="286" r:id="rId8"/>
    <p:sldId id="278" r:id="rId9"/>
    <p:sldId id="287" r:id="rId10"/>
    <p:sldId id="288" r:id="rId11"/>
    <p:sldId id="289" r:id="rId12"/>
    <p:sldId id="285" r:id="rId13"/>
    <p:sldId id="290"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147"/>
    <a:srgbClr val="001A47"/>
    <a:srgbClr val="014478"/>
    <a:srgbClr val="001B47"/>
    <a:srgbClr val="1F497D"/>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25" autoAdjust="0"/>
    <p:restoredTop sz="94291" autoAdjust="0"/>
  </p:normalViewPr>
  <p:slideViewPr>
    <p:cSldViewPr snapToGrid="0" snapToObjects="1">
      <p:cViewPr varScale="1">
        <p:scale>
          <a:sx n="48" d="100"/>
          <a:sy n="48" d="100"/>
        </p:scale>
        <p:origin x="72" y="420"/>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snapToObjects="1">
      <p:cViewPr varScale="1">
        <p:scale>
          <a:sx n="85" d="100"/>
          <a:sy n="85" d="100"/>
        </p:scale>
        <p:origin x="3132"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8685613-ADFF-4141-B66C-A45235623B50}" type="datetimeFigureOut">
              <a:rPr lang="en-US" smtClean="0"/>
              <a:t>9/15/2021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F92E8A8-05A8-499B-9FC4-E546163481AE}" type="slidenum">
              <a:rPr lang="en-US" smtClean="0"/>
              <a:t>‹#›</a:t>
            </a:fld>
            <a:endParaRPr lang="en-US"/>
          </a:p>
        </p:txBody>
      </p:sp>
    </p:spTree>
    <p:extLst>
      <p:ext uri="{BB962C8B-B14F-4D97-AF65-F5344CB8AC3E}">
        <p14:creationId xmlns:p14="http://schemas.microsoft.com/office/powerpoint/2010/main" val="10491195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B1F5199-F7F4-4FB2-A2CD-22A2CFC87608}" type="datetimeFigureOut">
              <a:rPr lang="en-US" smtClean="0"/>
              <a:t>9/15/2021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56C0744-2FEF-4441-821D-70180A370937}" type="slidenum">
              <a:rPr lang="en-US" smtClean="0"/>
              <a:t>‹#›</a:t>
            </a:fld>
            <a:endParaRPr lang="en-US"/>
          </a:p>
        </p:txBody>
      </p:sp>
    </p:spTree>
    <p:extLst>
      <p:ext uri="{BB962C8B-B14F-4D97-AF65-F5344CB8AC3E}">
        <p14:creationId xmlns:p14="http://schemas.microsoft.com/office/powerpoint/2010/main" val="12717030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56C0744-2FEF-4441-821D-70180A370937}" type="slidenum">
              <a:rPr lang="en-US" smtClean="0"/>
              <a:t>1</a:t>
            </a:fld>
            <a:endParaRPr lang="en-US"/>
          </a:p>
        </p:txBody>
      </p:sp>
    </p:spTree>
    <p:extLst>
      <p:ext uri="{BB962C8B-B14F-4D97-AF65-F5344CB8AC3E}">
        <p14:creationId xmlns:p14="http://schemas.microsoft.com/office/powerpoint/2010/main" val="4862791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450575" y="586409"/>
            <a:ext cx="11317356" cy="566530"/>
          </a:xfrm>
          <a:prstGeom prst="rect">
            <a:avLst/>
          </a:prstGeom>
        </p:spPr>
        <p:txBody>
          <a:bodyPr vert="horz" lIns="91440" tIns="45720" rIns="91440" bIns="45720" rtlCol="0" anchor="t">
            <a:normAutofit/>
          </a:bodyPr>
          <a:lstStyle>
            <a:lvl1pPr algn="ctr">
              <a:defRPr sz="3600" b="1" i="1"/>
            </a:lvl1pPr>
          </a:lstStyle>
          <a:p>
            <a:r>
              <a:rPr lang="en-US" dirty="0"/>
              <a:t>Title</a:t>
            </a:r>
          </a:p>
        </p:txBody>
      </p:sp>
      <p:sp>
        <p:nvSpPr>
          <p:cNvPr id="6" name="Picture Placeholder 5"/>
          <p:cNvSpPr>
            <a:spLocks noGrp="1"/>
          </p:cNvSpPr>
          <p:nvPr>
            <p:ph type="pic" sz="quarter" idx="10"/>
          </p:nvPr>
        </p:nvSpPr>
        <p:spPr>
          <a:xfrm>
            <a:off x="3710609" y="1808921"/>
            <a:ext cx="4770784" cy="4283766"/>
          </a:xfrm>
          <a:prstGeom prst="rect">
            <a:avLst/>
          </a:prstGeom>
        </p:spPr>
        <p:txBody>
          <a:bodyPr/>
          <a:lstStyle/>
          <a:p>
            <a:r>
              <a:rPr lang="en-US"/>
              <a:t>Click icon to add picture</a:t>
            </a:r>
            <a:endParaRPr lang="en-US" dirty="0"/>
          </a:p>
        </p:txBody>
      </p:sp>
      <p:sp>
        <p:nvSpPr>
          <p:cNvPr id="11" name="Text Placeholder 10"/>
          <p:cNvSpPr>
            <a:spLocks noGrp="1"/>
          </p:cNvSpPr>
          <p:nvPr>
            <p:ph type="body" sz="quarter" idx="11"/>
          </p:nvPr>
        </p:nvSpPr>
        <p:spPr>
          <a:xfrm>
            <a:off x="450851" y="1152525"/>
            <a:ext cx="11317816" cy="477838"/>
          </a:xfrm>
          <a:prstGeom prst="rect">
            <a:avLst/>
          </a:prstGeom>
        </p:spPr>
        <p:txBody>
          <a:bodyPr/>
          <a:lstStyle>
            <a:lvl1pPr marL="0" indent="0" algn="ctr">
              <a:buNone/>
              <a:defRPr sz="2400">
                <a:solidFill>
                  <a:srgbClr val="1F497D"/>
                </a:solidFill>
              </a:defRPr>
            </a:lvl1pPr>
          </a:lstStyle>
          <a:p>
            <a:pPr lvl="0"/>
            <a:r>
              <a:rPr lang="en-US"/>
              <a:t>Click to edit Master text styles</a:t>
            </a:r>
          </a:p>
        </p:txBody>
      </p:sp>
    </p:spTree>
    <p:extLst>
      <p:ext uri="{BB962C8B-B14F-4D97-AF65-F5344CB8AC3E}">
        <p14:creationId xmlns:p14="http://schemas.microsoft.com/office/powerpoint/2010/main" val="18046508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88875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Tree>
    <p:extLst>
      <p:ext uri="{BB962C8B-B14F-4D97-AF65-F5344CB8AC3E}">
        <p14:creationId xmlns:p14="http://schemas.microsoft.com/office/powerpoint/2010/main" val="438668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igur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1A7EB-3577-43FD-9B2D-BCEA4F83C945}"/>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35443155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tif"/><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0E61D60-431D-4A54-BAD5-CA1C8D6D754C}"/>
              </a:ext>
            </a:extLst>
          </p:cNvPr>
          <p:cNvPicPr>
            <a:picLocks noChangeAspect="1"/>
          </p:cNvPicPr>
          <p:nvPr userDrawn="1"/>
        </p:nvPicPr>
        <p:blipFill>
          <a:blip r:embed="rId5"/>
          <a:stretch>
            <a:fillRect/>
          </a:stretch>
        </p:blipFill>
        <p:spPr>
          <a:xfrm>
            <a:off x="822" y="2792"/>
            <a:ext cx="12191178" cy="6858137"/>
          </a:xfrm>
          <a:prstGeom prst="rect">
            <a:avLst/>
          </a:prstGeom>
        </p:spPr>
      </p:pic>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dirty="0"/>
              <a:t>Click to edit Master text styles</a:t>
            </a:r>
          </a:p>
          <a:p>
            <a:pPr lvl="0"/>
            <a:r>
              <a:rPr lang="en-US" dirty="0"/>
              <a:t>Click to edit Master text styles</a:t>
            </a:r>
          </a:p>
        </p:txBody>
      </p:sp>
      <p:sp>
        <p:nvSpPr>
          <p:cNvPr id="8" name="Slide Number Placeholder 4"/>
          <p:cNvSpPr txBox="1">
            <a:spLocks/>
          </p:cNvSpPr>
          <p:nvPr/>
        </p:nvSpPr>
        <p:spPr>
          <a:xfrm>
            <a:off x="11582401" y="6423728"/>
            <a:ext cx="519764"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2003EA47-653C-4D08-BE86-5931AF95F427}" type="slidenum">
              <a:rPr lang="en-US" sz="1200" smtClean="0">
                <a:solidFill>
                  <a:schemeClr val="bg1"/>
                </a:solidFill>
              </a:rPr>
              <a:pPr/>
              <a:t>‹#›</a:t>
            </a:fld>
            <a:endParaRPr lang="en-US" sz="1200" dirty="0">
              <a:solidFill>
                <a:schemeClr val="bg1"/>
              </a:solidFill>
            </a:endParaRPr>
          </a:p>
        </p:txBody>
      </p:sp>
      <p:sp>
        <p:nvSpPr>
          <p:cNvPr id="9" name="TextBox 8"/>
          <p:cNvSpPr txBox="1">
            <a:spLocks noChangeArrowheads="1"/>
          </p:cNvSpPr>
          <p:nvPr userDrawn="1"/>
        </p:nvSpPr>
        <p:spPr bwMode="auto">
          <a:xfrm>
            <a:off x="10363435" y="6605739"/>
            <a:ext cx="1827743" cy="246221"/>
          </a:xfrm>
          <a:prstGeom prst="rect">
            <a:avLst/>
          </a:prstGeom>
          <a:noFill/>
          <a:ln>
            <a:noFill/>
          </a:ln>
        </p:spPr>
        <p:txBody>
          <a:bodyPr wrap="none">
            <a:spAutoFit/>
          </a:bodyPr>
          <a:lstStyle>
            <a:lvl1pPr>
              <a:defRPr sz="2400" b="1">
                <a:solidFill>
                  <a:schemeClr val="bg2"/>
                </a:solidFill>
                <a:latin typeface="Times New Roman" panose="02020603050405020304" pitchFamily="18" charset="0"/>
                <a:ea typeface="ＭＳ Ｐゴシック" panose="020B0600070205080204" pitchFamily="34" charset="-128"/>
              </a:defRPr>
            </a:lvl1pPr>
            <a:lvl2pPr marL="742950" indent="-285750">
              <a:defRPr sz="2400" b="1">
                <a:solidFill>
                  <a:schemeClr val="bg2"/>
                </a:solidFill>
                <a:latin typeface="Times New Roman" panose="02020603050405020304" pitchFamily="18" charset="0"/>
                <a:ea typeface="ＭＳ Ｐゴシック" panose="020B0600070205080204" pitchFamily="34" charset="-128"/>
              </a:defRPr>
            </a:lvl2pPr>
            <a:lvl3pPr marL="1143000" indent="-228600">
              <a:defRPr sz="2400" b="1">
                <a:solidFill>
                  <a:schemeClr val="bg2"/>
                </a:solidFill>
                <a:latin typeface="Times New Roman" panose="02020603050405020304" pitchFamily="18" charset="0"/>
                <a:ea typeface="ＭＳ Ｐゴシック" panose="020B0600070205080204" pitchFamily="34" charset="-128"/>
              </a:defRPr>
            </a:lvl3pPr>
            <a:lvl4pPr marL="1600200" indent="-228600">
              <a:defRPr sz="2400" b="1">
                <a:solidFill>
                  <a:schemeClr val="bg2"/>
                </a:solidFill>
                <a:latin typeface="Times New Roman" panose="02020603050405020304" pitchFamily="18" charset="0"/>
                <a:ea typeface="ＭＳ Ｐゴシック" panose="020B0600070205080204" pitchFamily="34" charset="-128"/>
              </a:defRPr>
            </a:lvl4pPr>
            <a:lvl5pPr marL="2057400" indent="-228600">
              <a:defRPr sz="2400" b="1">
                <a:solidFill>
                  <a:schemeClr val="bg2"/>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9pPr>
          </a:lstStyle>
          <a:p>
            <a:pPr algn="r" eaLnBrk="1" hangingPunct="1">
              <a:defRPr/>
            </a:pPr>
            <a:r>
              <a:rPr lang="en-US" altLang="en-US" sz="1000" b="0" dirty="0">
                <a:solidFill>
                  <a:schemeClr val="tx1"/>
                </a:solidFill>
                <a:latin typeface="+mj-lt"/>
                <a:cs typeface="Arial" panose="020B0604020202020204" pitchFamily="34" charset="0"/>
              </a:rPr>
              <a:t>© 2022 Oxford University Press</a:t>
            </a:r>
          </a:p>
        </p:txBody>
      </p:sp>
    </p:spTree>
    <p:extLst>
      <p:ext uri="{BB962C8B-B14F-4D97-AF65-F5344CB8AC3E}">
        <p14:creationId xmlns:p14="http://schemas.microsoft.com/office/powerpoint/2010/main" val="839490661"/>
      </p:ext>
    </p:extLst>
  </p:cSld>
  <p:clrMap bg1="lt1" tx1="dk1" bg2="lt2" tx2="dk2" accent1="accent1" accent2="accent2" accent3="accent3" accent4="accent4" accent5="accent5" accent6="accent6" hlink="hlink" folHlink="folHlink"/>
  <p:sldLayoutIdLst>
    <p:sldLayoutId id="2147483673" r:id="rId1"/>
    <p:sldLayoutId id="2147483652" r:id="rId2"/>
    <p:sldLayoutId id="2147483654" r:id="rId3"/>
  </p:sldLayoutIdLst>
  <p:txStyles>
    <p:titleStyle>
      <a:lvl1pPr algn="ctr" defTabSz="914400" rtl="0" eaLnBrk="1" latinLnBrk="0" hangingPunct="1">
        <a:spcBef>
          <a:spcPct val="0"/>
        </a:spcBef>
        <a:buNone/>
        <a:defRPr sz="3600" kern="1200">
          <a:solidFill>
            <a:schemeClr val="tx2"/>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baseline="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0"/>
            <a:ext cx="12192000" cy="411480"/>
          </a:xfrm>
          <a:prstGeom prst="rect">
            <a:avLst/>
          </a:prstGeom>
          <a:solidFill>
            <a:srgbClr val="001A47"/>
          </a:solidFill>
        </p:spPr>
        <p:txBody>
          <a:bodyPr vert="horz" lIns="91440" tIns="45720" rIns="91440" bIns="45720" rtlCol="0" anchor="b" anchorCtr="0">
            <a:spAutoFit/>
          </a:bodyPr>
          <a:lstStyle/>
          <a:p>
            <a:r>
              <a:rPr lang="en-US" dirty="0"/>
              <a:t>Click to edit Master title style</a:t>
            </a:r>
          </a:p>
        </p:txBody>
      </p:sp>
      <p:sp>
        <p:nvSpPr>
          <p:cNvPr id="8" name="Slide Number Placeholder 4"/>
          <p:cNvSpPr txBox="1">
            <a:spLocks/>
          </p:cNvSpPr>
          <p:nvPr/>
        </p:nvSpPr>
        <p:spPr>
          <a:xfrm>
            <a:off x="11582401" y="6423728"/>
            <a:ext cx="519764"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2003EA47-653C-4D08-BE86-5931AF95F427}" type="slidenum">
              <a:rPr lang="en-US" sz="1200" smtClean="0">
                <a:solidFill>
                  <a:schemeClr val="bg1"/>
                </a:solidFill>
              </a:rPr>
              <a:pPr/>
              <a:t>‹#›</a:t>
            </a:fld>
            <a:endParaRPr lang="en-US" sz="1200" dirty="0">
              <a:solidFill>
                <a:schemeClr val="bg1"/>
              </a:solidFill>
            </a:endParaRPr>
          </a:p>
        </p:txBody>
      </p:sp>
      <p:sp>
        <p:nvSpPr>
          <p:cNvPr id="6" name="TextBox 5">
            <a:extLst>
              <a:ext uri="{FF2B5EF4-FFF2-40B4-BE49-F238E27FC236}">
                <a16:creationId xmlns:a16="http://schemas.microsoft.com/office/drawing/2014/main" id="{B9A352A1-3B59-4F46-8B27-7104614BE002}"/>
              </a:ext>
            </a:extLst>
          </p:cNvPr>
          <p:cNvSpPr txBox="1">
            <a:spLocks noChangeArrowheads="1"/>
          </p:cNvSpPr>
          <p:nvPr userDrawn="1"/>
        </p:nvSpPr>
        <p:spPr bwMode="auto">
          <a:xfrm>
            <a:off x="10363435" y="6605739"/>
            <a:ext cx="1827743" cy="246221"/>
          </a:xfrm>
          <a:prstGeom prst="rect">
            <a:avLst/>
          </a:prstGeom>
          <a:noFill/>
          <a:ln>
            <a:noFill/>
          </a:ln>
        </p:spPr>
        <p:txBody>
          <a:bodyPr wrap="none">
            <a:spAutoFit/>
          </a:bodyPr>
          <a:lstStyle>
            <a:lvl1pPr>
              <a:defRPr sz="2400" b="1">
                <a:solidFill>
                  <a:schemeClr val="bg2"/>
                </a:solidFill>
                <a:latin typeface="Times New Roman" panose="02020603050405020304" pitchFamily="18" charset="0"/>
                <a:ea typeface="ＭＳ Ｐゴシック" panose="020B0600070205080204" pitchFamily="34" charset="-128"/>
              </a:defRPr>
            </a:lvl1pPr>
            <a:lvl2pPr marL="742950" indent="-285750">
              <a:defRPr sz="2400" b="1">
                <a:solidFill>
                  <a:schemeClr val="bg2"/>
                </a:solidFill>
                <a:latin typeface="Times New Roman" panose="02020603050405020304" pitchFamily="18" charset="0"/>
                <a:ea typeface="ＭＳ Ｐゴシック" panose="020B0600070205080204" pitchFamily="34" charset="-128"/>
              </a:defRPr>
            </a:lvl2pPr>
            <a:lvl3pPr marL="1143000" indent="-228600">
              <a:defRPr sz="2400" b="1">
                <a:solidFill>
                  <a:schemeClr val="bg2"/>
                </a:solidFill>
                <a:latin typeface="Times New Roman" panose="02020603050405020304" pitchFamily="18" charset="0"/>
                <a:ea typeface="ＭＳ Ｐゴシック" panose="020B0600070205080204" pitchFamily="34" charset="-128"/>
              </a:defRPr>
            </a:lvl3pPr>
            <a:lvl4pPr marL="1600200" indent="-228600">
              <a:defRPr sz="2400" b="1">
                <a:solidFill>
                  <a:schemeClr val="bg2"/>
                </a:solidFill>
                <a:latin typeface="Times New Roman" panose="02020603050405020304" pitchFamily="18" charset="0"/>
                <a:ea typeface="ＭＳ Ｐゴシック" panose="020B0600070205080204" pitchFamily="34" charset="-128"/>
              </a:defRPr>
            </a:lvl4pPr>
            <a:lvl5pPr marL="2057400" indent="-228600">
              <a:defRPr sz="2400" b="1">
                <a:solidFill>
                  <a:schemeClr val="bg2"/>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9pPr>
          </a:lstStyle>
          <a:p>
            <a:pPr algn="r" eaLnBrk="1" hangingPunct="1">
              <a:defRPr/>
            </a:pPr>
            <a:r>
              <a:rPr lang="en-US" altLang="en-US" sz="1000" b="0" dirty="0">
                <a:solidFill>
                  <a:schemeClr val="tx1"/>
                </a:solidFill>
                <a:latin typeface="+mj-lt"/>
                <a:cs typeface="Arial" panose="020B0604020202020204" pitchFamily="34" charset="0"/>
              </a:rPr>
              <a:t>© 2022 Oxford University Press</a:t>
            </a:r>
          </a:p>
        </p:txBody>
      </p:sp>
    </p:spTree>
    <p:extLst>
      <p:ext uri="{BB962C8B-B14F-4D97-AF65-F5344CB8AC3E}">
        <p14:creationId xmlns:p14="http://schemas.microsoft.com/office/powerpoint/2010/main" val="357956525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spcBef>
          <a:spcPct val="0"/>
        </a:spcBef>
        <a:buNone/>
        <a:defRPr sz="1800" kern="1200">
          <a:solidFill>
            <a:schemeClr val="bg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baseline="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575" y="586409"/>
            <a:ext cx="11317356" cy="981134"/>
          </a:xfrm>
        </p:spPr>
        <p:txBody>
          <a:bodyPr>
            <a:normAutofit fontScale="90000"/>
          </a:bodyPr>
          <a:lstStyle/>
          <a:p>
            <a:r>
              <a:rPr lang="en-US" dirty="0"/>
              <a:t>A History of the World in Seven Themes</a:t>
            </a:r>
            <a:br>
              <a:rPr lang="en-US" dirty="0"/>
            </a:br>
            <a:r>
              <a:rPr lang="en-US" sz="3100" dirty="0"/>
              <a:t>Volume One: To 1600</a:t>
            </a:r>
            <a:endParaRPr lang="en-US" sz="3100" b="1" i="0" dirty="0"/>
          </a:p>
        </p:txBody>
      </p:sp>
      <p:sp>
        <p:nvSpPr>
          <p:cNvPr id="4" name="Text Placeholder 3"/>
          <p:cNvSpPr>
            <a:spLocks noGrp="1"/>
          </p:cNvSpPr>
          <p:nvPr>
            <p:ph type="body" sz="quarter" idx="11"/>
          </p:nvPr>
        </p:nvSpPr>
        <p:spPr>
          <a:xfrm>
            <a:off x="0" y="1589694"/>
            <a:ext cx="12360729" cy="3553806"/>
          </a:xfrm>
        </p:spPr>
        <p:txBody>
          <a:bodyPr/>
          <a:lstStyle/>
          <a:p>
            <a:r>
              <a:rPr lang="en-US" dirty="0"/>
              <a:t>by Stewart Gordon</a:t>
            </a:r>
          </a:p>
        </p:txBody>
      </p:sp>
      <p:pic>
        <p:nvPicPr>
          <p:cNvPr id="5" name="Picture 4" title="Oxford">
            <a:extLst>
              <a:ext uri="{FF2B5EF4-FFF2-40B4-BE49-F238E27FC236}">
                <a16:creationId xmlns:a16="http://schemas.microsoft.com/office/drawing/2014/main" id="{A93B1534-574B-4681-AC01-BFB57D2ED866}"/>
              </a:ext>
            </a:extLst>
          </p:cNvPr>
          <p:cNvPicPr>
            <a:picLocks noChangeAspect="1"/>
          </p:cNvPicPr>
          <p:nvPr/>
        </p:nvPicPr>
        <p:blipFill>
          <a:blip r:embed="rId3"/>
          <a:stretch>
            <a:fillRect/>
          </a:stretch>
        </p:blipFill>
        <p:spPr>
          <a:xfrm>
            <a:off x="296563" y="6214509"/>
            <a:ext cx="1622854" cy="594063"/>
          </a:xfrm>
          <a:prstGeom prst="rect">
            <a:avLst/>
          </a:prstGeom>
        </p:spPr>
      </p:pic>
      <p:pic>
        <p:nvPicPr>
          <p:cNvPr id="3" name="Picture 2" title="Cover"/>
          <p:cNvPicPr>
            <a:picLocks noChangeAspect="1"/>
          </p:cNvPicPr>
          <p:nvPr/>
        </p:nvPicPr>
        <p:blipFill>
          <a:blip r:embed="rId4"/>
          <a:srcRect/>
          <a:stretch/>
        </p:blipFill>
        <p:spPr>
          <a:xfrm>
            <a:off x="4652920" y="2196260"/>
            <a:ext cx="2886160" cy="4355164"/>
          </a:xfrm>
          <a:prstGeom prst="rect">
            <a:avLst/>
          </a:prstGeom>
        </p:spPr>
      </p:pic>
    </p:spTree>
    <p:extLst>
      <p:ext uri="{BB962C8B-B14F-4D97-AF65-F5344CB8AC3E}">
        <p14:creationId xmlns:p14="http://schemas.microsoft.com/office/powerpoint/2010/main" val="28204960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p:txBody>
          <a:bodyPr/>
          <a:lstStyle/>
          <a:p>
            <a:pPr algn="l"/>
            <a:r>
              <a:rPr lang="en-US" dirty="0">
                <a:solidFill>
                  <a:schemeClr val="bg1"/>
                </a:solidFill>
              </a:rPr>
              <a:t>1</a:t>
            </a:r>
          </a:p>
        </p:txBody>
      </p:sp>
      <p:sp>
        <p:nvSpPr>
          <p:cNvPr id="7" name="Title 6"/>
          <p:cNvSpPr>
            <a:spLocks noGrp="1"/>
          </p:cNvSpPr>
          <p:nvPr>
            <p:ph type="title"/>
          </p:nvPr>
        </p:nvSpPr>
        <p:spPr/>
        <p:txBody>
          <a:bodyPr>
            <a:normAutofit fontScale="90000"/>
          </a:bodyPr>
          <a:lstStyle/>
          <a:p>
            <a:pPr algn="l"/>
            <a:r>
              <a:rPr lang="en-US" dirty="0">
                <a:solidFill>
                  <a:schemeClr val="bg1"/>
                </a:solidFill>
              </a:rPr>
              <a:t>24</a:t>
            </a:r>
          </a:p>
        </p:txBody>
      </p:sp>
      <p:pic>
        <p:nvPicPr>
          <p:cNvPr id="3" name="Picture 2" descr="Sketches on the rock look like men on horses and people who carry sticks and walk. ">
            <a:extLst>
              <a:ext uri="{FF2B5EF4-FFF2-40B4-BE49-F238E27FC236}">
                <a16:creationId xmlns:a16="http://schemas.microsoft.com/office/drawing/2014/main" id="{8997F8E7-2E67-4BB3-8C0B-440BEE4F1FCA}"/>
              </a:ext>
            </a:extLst>
          </p:cNvPr>
          <p:cNvPicPr>
            <a:picLocks noChangeAspect="1"/>
          </p:cNvPicPr>
          <p:nvPr/>
        </p:nvPicPr>
        <p:blipFill>
          <a:blip r:embed="rId2"/>
          <a:stretch>
            <a:fillRect/>
          </a:stretch>
        </p:blipFill>
        <p:spPr>
          <a:xfrm>
            <a:off x="4203347" y="595116"/>
            <a:ext cx="3785304" cy="5667768"/>
          </a:xfrm>
          <a:prstGeom prst="rect">
            <a:avLst/>
          </a:prstGeom>
        </p:spPr>
      </p:pic>
    </p:spTree>
    <p:extLst>
      <p:ext uri="{BB962C8B-B14F-4D97-AF65-F5344CB8AC3E}">
        <p14:creationId xmlns:p14="http://schemas.microsoft.com/office/powerpoint/2010/main" val="1410844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p:txBody>
          <a:bodyPr/>
          <a:lstStyle/>
          <a:p>
            <a:pPr algn="l"/>
            <a:r>
              <a:rPr lang="en-US" dirty="0">
                <a:solidFill>
                  <a:schemeClr val="bg1"/>
                </a:solidFill>
              </a:rPr>
              <a:t>1</a:t>
            </a:r>
          </a:p>
        </p:txBody>
      </p:sp>
      <p:sp>
        <p:nvSpPr>
          <p:cNvPr id="7" name="Title 6"/>
          <p:cNvSpPr>
            <a:spLocks noGrp="1"/>
          </p:cNvSpPr>
          <p:nvPr>
            <p:ph type="title"/>
          </p:nvPr>
        </p:nvSpPr>
        <p:spPr/>
        <p:txBody>
          <a:bodyPr>
            <a:normAutofit fontScale="90000"/>
          </a:bodyPr>
          <a:lstStyle/>
          <a:p>
            <a:pPr algn="l"/>
            <a:r>
              <a:rPr lang="en-US" dirty="0">
                <a:solidFill>
                  <a:schemeClr val="bg1"/>
                </a:solidFill>
              </a:rPr>
              <a:t>3</a:t>
            </a:r>
          </a:p>
        </p:txBody>
      </p:sp>
      <p:pic>
        <p:nvPicPr>
          <p:cNvPr id="3" name="Picture 2" descr="Babur hunts deer with bow and arrows from a horse. Other hunters are around on horses. Few men stand and hunt with long rifles. Other men stand on the ground with bows and arrows and hunt deer. Dogs run along with them. ">
            <a:extLst>
              <a:ext uri="{FF2B5EF4-FFF2-40B4-BE49-F238E27FC236}">
                <a16:creationId xmlns:a16="http://schemas.microsoft.com/office/drawing/2014/main" id="{FE4A76F2-7B5F-4F08-AA18-86F35C2564C2}"/>
              </a:ext>
            </a:extLst>
          </p:cNvPr>
          <p:cNvPicPr>
            <a:picLocks noChangeAspect="1"/>
          </p:cNvPicPr>
          <p:nvPr/>
        </p:nvPicPr>
        <p:blipFill>
          <a:blip r:embed="rId2"/>
          <a:stretch>
            <a:fillRect/>
          </a:stretch>
        </p:blipFill>
        <p:spPr>
          <a:xfrm>
            <a:off x="4559454" y="679607"/>
            <a:ext cx="3073093" cy="5498787"/>
          </a:xfrm>
          <a:prstGeom prst="rect">
            <a:avLst/>
          </a:prstGeom>
        </p:spPr>
      </p:pic>
    </p:spTree>
    <p:extLst>
      <p:ext uri="{BB962C8B-B14F-4D97-AF65-F5344CB8AC3E}">
        <p14:creationId xmlns:p14="http://schemas.microsoft.com/office/powerpoint/2010/main" val="1137582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856E0A-46F7-47B5-BF15-6A1C34E841A6}"/>
              </a:ext>
            </a:extLst>
          </p:cNvPr>
          <p:cNvSpPr>
            <a:spLocks noGrp="1"/>
          </p:cNvSpPr>
          <p:nvPr>
            <p:ph type="title"/>
          </p:nvPr>
        </p:nvSpPr>
        <p:spPr>
          <a:xfrm>
            <a:off x="0" y="-75"/>
            <a:ext cx="12192000" cy="369332"/>
          </a:xfrm>
        </p:spPr>
        <p:txBody>
          <a:bodyPr/>
          <a:lstStyle/>
          <a:p>
            <a:r>
              <a:rPr lang="en-US" dirty="0"/>
              <a:t>Map 2.1</a:t>
            </a:r>
          </a:p>
        </p:txBody>
      </p:sp>
      <p:pic>
        <p:nvPicPr>
          <p:cNvPr id="3" name="Picture 2" descr="The map shows Central Asia in the time of Babur. The modern borders were around China, Pakistan, Kyrgyzstan, Uzbekistan, and Tajikistan. Afghanistan is nearby. The Fergana Valley is near the southwest of Kyrgyzstan. " title="Map 2.1">
            <a:extLst>
              <a:ext uri="{FF2B5EF4-FFF2-40B4-BE49-F238E27FC236}">
                <a16:creationId xmlns:a16="http://schemas.microsoft.com/office/drawing/2014/main" id="{B49C13B6-CB01-45D8-A4B4-E64A87170CFE}"/>
              </a:ext>
            </a:extLst>
          </p:cNvPr>
          <p:cNvPicPr>
            <a:picLocks noChangeAspect="1"/>
          </p:cNvPicPr>
          <p:nvPr/>
        </p:nvPicPr>
        <p:blipFill>
          <a:blip r:embed="rId2"/>
          <a:stretch>
            <a:fillRect/>
          </a:stretch>
        </p:blipFill>
        <p:spPr>
          <a:xfrm>
            <a:off x="3097149" y="720216"/>
            <a:ext cx="5997703" cy="5417568"/>
          </a:xfrm>
          <a:prstGeom prst="rect">
            <a:avLst/>
          </a:prstGeom>
        </p:spPr>
      </p:pic>
    </p:spTree>
    <p:extLst>
      <p:ext uri="{BB962C8B-B14F-4D97-AF65-F5344CB8AC3E}">
        <p14:creationId xmlns:p14="http://schemas.microsoft.com/office/powerpoint/2010/main" val="40511350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p:txBody>
          <a:bodyPr/>
          <a:lstStyle/>
          <a:p>
            <a:pPr algn="l"/>
            <a:r>
              <a:rPr lang="en-US" dirty="0">
                <a:solidFill>
                  <a:schemeClr val="bg1"/>
                </a:solidFill>
              </a:rPr>
              <a:t>1</a:t>
            </a:r>
          </a:p>
        </p:txBody>
      </p:sp>
      <p:sp>
        <p:nvSpPr>
          <p:cNvPr id="7" name="Title 6"/>
          <p:cNvSpPr>
            <a:spLocks noGrp="1"/>
          </p:cNvSpPr>
          <p:nvPr>
            <p:ph type="title"/>
          </p:nvPr>
        </p:nvSpPr>
        <p:spPr/>
        <p:txBody>
          <a:bodyPr>
            <a:normAutofit fontScale="90000"/>
          </a:bodyPr>
          <a:lstStyle/>
          <a:p>
            <a:pPr algn="l"/>
            <a:r>
              <a:rPr lang="en-US" dirty="0">
                <a:solidFill>
                  <a:schemeClr val="bg1"/>
                </a:solidFill>
              </a:rPr>
              <a:t>5</a:t>
            </a:r>
          </a:p>
        </p:txBody>
      </p:sp>
      <p:pic>
        <p:nvPicPr>
          <p:cNvPr id="3" name="Picture 2" descr="Mahmud of Ghazni wears long robes and stands on a throne. Men stand on either side and watch. ">
            <a:extLst>
              <a:ext uri="{FF2B5EF4-FFF2-40B4-BE49-F238E27FC236}">
                <a16:creationId xmlns:a16="http://schemas.microsoft.com/office/drawing/2014/main" id="{B9A2F2D4-973F-4A77-B62E-42A5E4D666E7}"/>
              </a:ext>
            </a:extLst>
          </p:cNvPr>
          <p:cNvPicPr>
            <a:picLocks noChangeAspect="1"/>
          </p:cNvPicPr>
          <p:nvPr/>
        </p:nvPicPr>
        <p:blipFill>
          <a:blip r:embed="rId2"/>
          <a:stretch>
            <a:fillRect/>
          </a:stretch>
        </p:blipFill>
        <p:spPr>
          <a:xfrm>
            <a:off x="3249937" y="930791"/>
            <a:ext cx="5692126" cy="4996419"/>
          </a:xfrm>
          <a:prstGeom prst="rect">
            <a:avLst/>
          </a:prstGeom>
        </p:spPr>
      </p:pic>
    </p:spTree>
    <p:extLst>
      <p:ext uri="{BB962C8B-B14F-4D97-AF65-F5344CB8AC3E}">
        <p14:creationId xmlns:p14="http://schemas.microsoft.com/office/powerpoint/2010/main" val="29514184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p:txBody>
          <a:bodyPr/>
          <a:lstStyle/>
          <a:p>
            <a:pPr algn="l"/>
            <a:r>
              <a:rPr lang="en-US" dirty="0">
                <a:solidFill>
                  <a:schemeClr val="bg1"/>
                </a:solidFill>
              </a:rPr>
              <a:t>1</a:t>
            </a:r>
          </a:p>
        </p:txBody>
      </p:sp>
      <p:sp>
        <p:nvSpPr>
          <p:cNvPr id="7" name="Title 6"/>
          <p:cNvSpPr>
            <a:spLocks noGrp="1"/>
          </p:cNvSpPr>
          <p:nvPr>
            <p:ph type="title"/>
          </p:nvPr>
        </p:nvSpPr>
        <p:spPr/>
        <p:txBody>
          <a:bodyPr>
            <a:normAutofit fontScale="90000"/>
          </a:bodyPr>
          <a:lstStyle/>
          <a:p>
            <a:pPr algn="l"/>
            <a:r>
              <a:rPr lang="en-US" dirty="0">
                <a:solidFill>
                  <a:schemeClr val="bg1"/>
                </a:solidFill>
              </a:rPr>
              <a:t>6</a:t>
            </a:r>
          </a:p>
        </p:txBody>
      </p:sp>
      <p:pic>
        <p:nvPicPr>
          <p:cNvPr id="3" name="Picture 2" descr="Babur arrives on horses at Kabul. One man lies dead on the ground pierced with arrows. A horse tumbles and a man falls from it. One horse with a man climbs stairs and enters a building. Some men stand on the ground and watch. ">
            <a:extLst>
              <a:ext uri="{FF2B5EF4-FFF2-40B4-BE49-F238E27FC236}">
                <a16:creationId xmlns:a16="http://schemas.microsoft.com/office/drawing/2014/main" id="{FEBFE92C-C0E4-49BB-B89C-FFB3E8BE4706}"/>
              </a:ext>
            </a:extLst>
          </p:cNvPr>
          <p:cNvPicPr>
            <a:picLocks noChangeAspect="1"/>
          </p:cNvPicPr>
          <p:nvPr/>
        </p:nvPicPr>
        <p:blipFill>
          <a:blip r:embed="rId2"/>
          <a:stretch>
            <a:fillRect/>
          </a:stretch>
        </p:blipFill>
        <p:spPr>
          <a:xfrm>
            <a:off x="4368412" y="709926"/>
            <a:ext cx="3455177" cy="5438148"/>
          </a:xfrm>
          <a:prstGeom prst="rect">
            <a:avLst/>
          </a:prstGeom>
        </p:spPr>
      </p:pic>
    </p:spTree>
    <p:extLst>
      <p:ext uri="{BB962C8B-B14F-4D97-AF65-F5344CB8AC3E}">
        <p14:creationId xmlns:p14="http://schemas.microsoft.com/office/powerpoint/2010/main" val="4024311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p:txBody>
          <a:bodyPr/>
          <a:lstStyle/>
          <a:p>
            <a:pPr algn="l"/>
            <a:r>
              <a:rPr lang="en-US" dirty="0">
                <a:solidFill>
                  <a:schemeClr val="bg1"/>
                </a:solidFill>
              </a:rPr>
              <a:t>1</a:t>
            </a:r>
          </a:p>
        </p:txBody>
      </p:sp>
      <p:sp>
        <p:nvSpPr>
          <p:cNvPr id="7" name="Title 6"/>
          <p:cNvSpPr>
            <a:spLocks noGrp="1"/>
          </p:cNvSpPr>
          <p:nvPr>
            <p:ph type="title"/>
          </p:nvPr>
        </p:nvSpPr>
        <p:spPr/>
        <p:txBody>
          <a:bodyPr>
            <a:normAutofit fontScale="90000"/>
          </a:bodyPr>
          <a:lstStyle/>
          <a:p>
            <a:pPr algn="l"/>
            <a:r>
              <a:rPr lang="en-US" dirty="0">
                <a:solidFill>
                  <a:schemeClr val="bg1"/>
                </a:solidFill>
              </a:rPr>
              <a:t>7</a:t>
            </a:r>
          </a:p>
        </p:txBody>
      </p:sp>
      <p:pic>
        <p:nvPicPr>
          <p:cNvPr id="3" name="Picture 2" descr="Morgiana dances with a tambourine drum in her left hand and a dagger in her right hand. She holds both objects up with her hands and holds the dagger as if to pierce her. ">
            <a:extLst>
              <a:ext uri="{FF2B5EF4-FFF2-40B4-BE49-F238E27FC236}">
                <a16:creationId xmlns:a16="http://schemas.microsoft.com/office/drawing/2014/main" id="{C688A153-D8E9-43DE-B2C1-D7D42093B720}"/>
              </a:ext>
            </a:extLst>
          </p:cNvPr>
          <p:cNvPicPr>
            <a:picLocks noChangeAspect="1"/>
          </p:cNvPicPr>
          <p:nvPr/>
        </p:nvPicPr>
        <p:blipFill>
          <a:blip r:embed="rId2"/>
          <a:stretch>
            <a:fillRect/>
          </a:stretch>
        </p:blipFill>
        <p:spPr>
          <a:xfrm>
            <a:off x="3645878" y="782868"/>
            <a:ext cx="4900245" cy="5292265"/>
          </a:xfrm>
          <a:prstGeom prst="rect">
            <a:avLst/>
          </a:prstGeom>
        </p:spPr>
      </p:pic>
    </p:spTree>
    <p:extLst>
      <p:ext uri="{BB962C8B-B14F-4D97-AF65-F5344CB8AC3E}">
        <p14:creationId xmlns:p14="http://schemas.microsoft.com/office/powerpoint/2010/main" val="38351954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856E0A-46F7-47B5-BF15-6A1C34E841A6}"/>
              </a:ext>
            </a:extLst>
          </p:cNvPr>
          <p:cNvSpPr>
            <a:spLocks noGrp="1"/>
          </p:cNvSpPr>
          <p:nvPr>
            <p:ph type="title"/>
          </p:nvPr>
        </p:nvSpPr>
        <p:spPr>
          <a:xfrm>
            <a:off x="0" y="-75"/>
            <a:ext cx="12192000" cy="369332"/>
          </a:xfrm>
        </p:spPr>
        <p:txBody>
          <a:bodyPr/>
          <a:lstStyle/>
          <a:p>
            <a:r>
              <a:rPr lang="en-US" dirty="0"/>
              <a:t>Map 2.2</a:t>
            </a:r>
          </a:p>
        </p:txBody>
      </p:sp>
      <p:pic>
        <p:nvPicPr>
          <p:cNvPr id="3" name="Picture 2" descr="The map shows the Mughal Empire in circa 1700. Territory under Babur, 1525 are Punjab and the Hindu Kush. Gains by Babur and Hamayun, to 1539 are the areas around the Ganges River. Gains by Akbar, to 1605 are Gujarat and North-Central India. Gains by 1707 are Karnataka, Andhra, and Maharashtra. Mughal territory lost, by 1707 is to the Northwest of the Indus River. Babur’s Conquests from 1504 to 1529 were Kabul to Kandahar in 1516; Kabul to Peshawar in 1804; Peshawar to Lahore; Lahore to Delhi in 1526; Delhi, Agra, Gwalior; Gwalior to Benares in 1529. " title="Map 2.2">
            <a:extLst>
              <a:ext uri="{FF2B5EF4-FFF2-40B4-BE49-F238E27FC236}">
                <a16:creationId xmlns:a16="http://schemas.microsoft.com/office/drawing/2014/main" id="{D6F03328-2E54-49D2-8855-1CE52C697CB6}"/>
              </a:ext>
            </a:extLst>
          </p:cNvPr>
          <p:cNvPicPr>
            <a:picLocks noChangeAspect="1"/>
          </p:cNvPicPr>
          <p:nvPr/>
        </p:nvPicPr>
        <p:blipFill>
          <a:blip r:embed="rId2"/>
          <a:stretch>
            <a:fillRect/>
          </a:stretch>
        </p:blipFill>
        <p:spPr>
          <a:xfrm>
            <a:off x="3567795" y="757831"/>
            <a:ext cx="5056410" cy="5342339"/>
          </a:xfrm>
          <a:prstGeom prst="rect">
            <a:avLst/>
          </a:prstGeom>
        </p:spPr>
      </p:pic>
    </p:spTree>
    <p:extLst>
      <p:ext uri="{BB962C8B-B14F-4D97-AF65-F5344CB8AC3E}">
        <p14:creationId xmlns:p14="http://schemas.microsoft.com/office/powerpoint/2010/main" val="31299892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p:txBody>
          <a:bodyPr/>
          <a:lstStyle/>
          <a:p>
            <a:pPr algn="l"/>
            <a:r>
              <a:rPr lang="en-US" dirty="0">
                <a:solidFill>
                  <a:schemeClr val="bg1"/>
                </a:solidFill>
              </a:rPr>
              <a:t>1</a:t>
            </a:r>
          </a:p>
        </p:txBody>
      </p:sp>
      <p:sp>
        <p:nvSpPr>
          <p:cNvPr id="7" name="Title 6"/>
          <p:cNvSpPr>
            <a:spLocks noGrp="1"/>
          </p:cNvSpPr>
          <p:nvPr>
            <p:ph type="title"/>
          </p:nvPr>
        </p:nvSpPr>
        <p:spPr/>
        <p:txBody>
          <a:bodyPr>
            <a:normAutofit fontScale="90000"/>
          </a:bodyPr>
          <a:lstStyle/>
          <a:p>
            <a:pPr algn="l"/>
            <a:r>
              <a:rPr lang="en-US" dirty="0">
                <a:solidFill>
                  <a:schemeClr val="bg1"/>
                </a:solidFill>
              </a:rPr>
              <a:t>9</a:t>
            </a:r>
          </a:p>
        </p:txBody>
      </p:sp>
      <p:pic>
        <p:nvPicPr>
          <p:cNvPr id="3" name="Picture 2" descr="The verandah has a roof supported by thin pillars. ">
            <a:extLst>
              <a:ext uri="{FF2B5EF4-FFF2-40B4-BE49-F238E27FC236}">
                <a16:creationId xmlns:a16="http://schemas.microsoft.com/office/drawing/2014/main" id="{15AACEFA-340D-48FD-8516-AF97D70BC548}"/>
              </a:ext>
            </a:extLst>
          </p:cNvPr>
          <p:cNvPicPr>
            <a:picLocks noChangeAspect="1"/>
          </p:cNvPicPr>
          <p:nvPr/>
        </p:nvPicPr>
        <p:blipFill>
          <a:blip r:embed="rId2"/>
          <a:stretch>
            <a:fillRect/>
          </a:stretch>
        </p:blipFill>
        <p:spPr>
          <a:xfrm>
            <a:off x="2196436" y="833037"/>
            <a:ext cx="7799129" cy="5191926"/>
          </a:xfrm>
          <a:prstGeom prst="rect">
            <a:avLst/>
          </a:prstGeom>
        </p:spPr>
      </p:pic>
    </p:spTree>
    <p:extLst>
      <p:ext uri="{BB962C8B-B14F-4D97-AF65-F5344CB8AC3E}">
        <p14:creationId xmlns:p14="http://schemas.microsoft.com/office/powerpoint/2010/main" val="1373927028"/>
      </p:ext>
    </p:extLst>
  </p:cSld>
  <p:clrMapOvr>
    <a:masterClrMapping/>
  </p:clrMapOvr>
</p:sld>
</file>

<file path=ppt/theme/theme1.xml><?xml version="1.0" encoding="utf-8"?>
<a:theme xmlns:a="http://schemas.openxmlformats.org/drawingml/2006/main" name="Text Content Templat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UP US HE Widescreen Template 3.0 (TH).pptx" id="{F2E09951-9F62-46AC-ADB5-6800DB9C73A8}" vid="{7309D0D7-CE15-4349-8FBC-20083FC55B9B}"/>
    </a:ext>
  </a:extLst>
</a:theme>
</file>

<file path=ppt/theme/theme2.xml><?xml version="1.0" encoding="utf-8"?>
<a:theme xmlns:a="http://schemas.openxmlformats.org/drawingml/2006/main" name="Figure-Only Templat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UP US HE Widescreen Template 3.0 (TH).pptx" id="{F2E09951-9F62-46AC-ADB5-6800DB9C73A8}" vid="{B3C02E53-441A-4B4C-8A79-43D4B20A18F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034735E286A8A478CDABE780C9EC78F" ma:contentTypeVersion="13" ma:contentTypeDescription="Create a new document." ma:contentTypeScope="" ma:versionID="9b8825675e62d57985c81b74d5b14a7f">
  <xsd:schema xmlns:xsd="http://www.w3.org/2001/XMLSchema" xmlns:xs="http://www.w3.org/2001/XMLSchema" xmlns:p="http://schemas.microsoft.com/office/2006/metadata/properties" xmlns:ns3="fd39d560-5c7d-4158-98a0-f420f8fdebce" xmlns:ns4="a6c716b4-9090-4de7-aadc-2aa5f812ad24" targetNamespace="http://schemas.microsoft.com/office/2006/metadata/properties" ma:root="true" ma:fieldsID="bdbc9fd47a72f6438c4442bb9222e145" ns3:_="" ns4:_="">
    <xsd:import namespace="fd39d560-5c7d-4158-98a0-f420f8fdebce"/>
    <xsd:import namespace="a6c716b4-9090-4de7-aadc-2aa5f812ad2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GenerationTime" minOccurs="0"/>
                <xsd:element ref="ns3:MediaServiceEventHashCode" minOccurs="0"/>
                <xsd:element ref="ns3:MediaServiceAutoKeyPoints" minOccurs="0"/>
                <xsd:element ref="ns3:MediaServiceKeyPoints" minOccurs="0"/>
                <xsd:element ref="ns4:SharedWithUsers" minOccurs="0"/>
                <xsd:element ref="ns4:SharedWithDetails" minOccurs="0"/>
                <xsd:element ref="ns4:SharingHintHash"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d39d560-5c7d-4158-98a0-f420f8fdebc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6c716b4-9090-4de7-aadc-2aa5f812ad24"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B57C1AB-C2BF-4446-AECB-681D5785527F}">
  <ds:schemaRefs>
    <ds:schemaRef ds:uri="http://schemas.microsoft.com/sharepoint/v3/contenttype/forms"/>
  </ds:schemaRefs>
</ds:datastoreItem>
</file>

<file path=customXml/itemProps2.xml><?xml version="1.0" encoding="utf-8"?>
<ds:datastoreItem xmlns:ds="http://schemas.openxmlformats.org/officeDocument/2006/customXml" ds:itemID="{7E307B2A-FA70-43CE-A010-B3D8154DEA0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d39d560-5c7d-4158-98a0-f420f8fdebce"/>
    <ds:schemaRef ds:uri="a6c716b4-9090-4de7-aadc-2aa5f812ad2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856919D-3723-464B-9967-427A087CBD61}">
  <ds:schemaRefs>
    <ds:schemaRef ds:uri="http://schemas.microsoft.com/office/infopath/2007/PartnerControls"/>
    <ds:schemaRef ds:uri="http://purl.org/dc/terms/"/>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a6c716b4-9090-4de7-aadc-2aa5f812ad24"/>
    <ds:schemaRef ds:uri="fd39d560-5c7d-4158-98a0-f420f8fdebc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OUP US HE Widescreen Template 3.0 (TH)</Template>
  <TotalTime>85</TotalTime>
  <Words>34</Words>
  <Application>Microsoft Office PowerPoint</Application>
  <PresentationFormat>Widescreen</PresentationFormat>
  <Paragraphs>17</Paragraphs>
  <Slides>9</Slides>
  <Notes>1</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9</vt:i4>
      </vt:variant>
    </vt:vector>
  </HeadingPairs>
  <TitlesOfParts>
    <vt:vector size="13" baseType="lpstr">
      <vt:lpstr>Arial</vt:lpstr>
      <vt:lpstr>Calibri</vt:lpstr>
      <vt:lpstr>Text Content Templates</vt:lpstr>
      <vt:lpstr>Figure-Only Templates</vt:lpstr>
      <vt:lpstr>A History of the World in Seven Themes Volume One: To 1600</vt:lpstr>
      <vt:lpstr>24</vt:lpstr>
      <vt:lpstr>3</vt:lpstr>
      <vt:lpstr>Map 2.1</vt:lpstr>
      <vt:lpstr>5</vt:lpstr>
      <vt:lpstr>6</vt:lpstr>
      <vt:lpstr>7</vt:lpstr>
      <vt:lpstr>Map 2.2</vt:lpstr>
      <vt:lpstr>9</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Interplay: The Process of Interpersonal Communication</dc:title>
  <dc:creator>Madhan</dc:creator>
  <cp:lastModifiedBy>Maleappane Sahayaraj</cp:lastModifiedBy>
  <cp:revision>22</cp:revision>
  <dcterms:created xsi:type="dcterms:W3CDTF">2021-08-06T07:29:57Z</dcterms:created>
  <dcterms:modified xsi:type="dcterms:W3CDTF">2021-09-15T11:58:00Z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89f61502-7731-4690-a118-333634878cc9_Enabled">
    <vt:lpwstr>true</vt:lpwstr>
  </property>
  <property fmtid="{D5CDD505-2E9C-101B-9397-08002B2CF9AE}" pid="3" name="MSIP_Label_89f61502-7731-4690-a118-333634878cc9_SetDate">
    <vt:lpwstr>2020-04-27T21:10:48Z</vt:lpwstr>
  </property>
  <property fmtid="{D5CDD505-2E9C-101B-9397-08002B2CF9AE}" pid="4" name="MSIP_Label_89f61502-7731-4690-a118-333634878cc9_Method">
    <vt:lpwstr>Standard</vt:lpwstr>
  </property>
  <property fmtid="{D5CDD505-2E9C-101B-9397-08002B2CF9AE}" pid="5" name="MSIP_Label_89f61502-7731-4690-a118-333634878cc9_Name">
    <vt:lpwstr>Internal</vt:lpwstr>
  </property>
  <property fmtid="{D5CDD505-2E9C-101B-9397-08002B2CF9AE}" pid="6" name="MSIP_Label_89f61502-7731-4690-a118-333634878cc9_SiteId">
    <vt:lpwstr>91761b62-4c45-43f5-9f0e-be8ad9b551ff</vt:lpwstr>
  </property>
  <property fmtid="{D5CDD505-2E9C-101B-9397-08002B2CF9AE}" pid="7" name="MSIP_Label_89f61502-7731-4690-a118-333634878cc9_ActionId">
    <vt:lpwstr>69912cf1-8f32-4f1f-9ade-00009ae8a75a</vt:lpwstr>
  </property>
  <property fmtid="{D5CDD505-2E9C-101B-9397-08002B2CF9AE}" pid="8" name="MSIP_Label_89f61502-7731-4690-a118-333634878cc9_ContentBits">
    <vt:lpwstr>0</vt:lpwstr>
  </property>
  <property fmtid="{D5CDD505-2E9C-101B-9397-08002B2CF9AE}" pid="9" name="ContentTypeId">
    <vt:lpwstr>0x0101006034735E286A8A478CDABE780C9EC78F</vt:lpwstr>
  </property>
</Properties>
</file>