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 ContentType="image/tiff"/>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 id="2147483675" r:id="rId5"/>
  </p:sldMasterIdLst>
  <p:notesMasterIdLst>
    <p:notesMasterId r:id="rId17"/>
  </p:notesMasterIdLst>
  <p:handoutMasterIdLst>
    <p:handoutMasterId r:id="rId18"/>
  </p:handoutMasterIdLst>
  <p:sldIdLst>
    <p:sldId id="261" r:id="rId6"/>
    <p:sldId id="284" r:id="rId7"/>
    <p:sldId id="285" r:id="rId8"/>
    <p:sldId id="278" r:id="rId9"/>
    <p:sldId id="286" r:id="rId10"/>
    <p:sldId id="287" r:id="rId11"/>
    <p:sldId id="288" r:id="rId12"/>
    <p:sldId id="290" r:id="rId13"/>
    <p:sldId id="291" r:id="rId14"/>
    <p:sldId id="292" r:id="rId15"/>
    <p:sldId id="28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2147"/>
    <a:srgbClr val="001A47"/>
    <a:srgbClr val="014478"/>
    <a:srgbClr val="001B47"/>
    <a:srgbClr val="1F497D"/>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4291" autoAdjust="0"/>
  </p:normalViewPr>
  <p:slideViewPr>
    <p:cSldViewPr snapToGrid="0" snapToObjects="1">
      <p:cViewPr varScale="1">
        <p:scale>
          <a:sx n="65" d="100"/>
          <a:sy n="65" d="100"/>
        </p:scale>
        <p:origin x="774" y="6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snapToObjects="1">
      <p:cViewPr varScale="1">
        <p:scale>
          <a:sx n="85" d="100"/>
          <a:sy n="85" d="100"/>
        </p:scale>
        <p:origin x="31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8685613-ADFF-4141-B66C-A45235623B50}" type="datetimeFigureOut">
              <a:rPr lang="en-US" smtClean="0"/>
              <a:t>9/15/2021</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92E8A8-05A8-499B-9FC4-E546163481AE}" type="slidenum">
              <a:rPr lang="en-US" smtClean="0"/>
              <a:t>‹#›</a:t>
            </a:fld>
            <a:endParaRPr lang="en-US"/>
          </a:p>
        </p:txBody>
      </p:sp>
    </p:spTree>
    <p:extLst>
      <p:ext uri="{BB962C8B-B14F-4D97-AF65-F5344CB8AC3E}">
        <p14:creationId xmlns:p14="http://schemas.microsoft.com/office/powerpoint/2010/main" val="10491195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1F5199-F7F4-4FB2-A2CD-22A2CFC87608}" type="datetimeFigureOut">
              <a:rPr lang="en-US" smtClean="0"/>
              <a:t>9/15/2021</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56C0744-2FEF-4441-821D-70180A370937}" type="slidenum">
              <a:rPr lang="en-US" smtClean="0"/>
              <a:t>‹#›</a:t>
            </a:fld>
            <a:endParaRPr lang="en-US"/>
          </a:p>
        </p:txBody>
      </p:sp>
    </p:spTree>
    <p:extLst>
      <p:ext uri="{BB962C8B-B14F-4D97-AF65-F5344CB8AC3E}">
        <p14:creationId xmlns:p14="http://schemas.microsoft.com/office/powerpoint/2010/main" val="1271703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56C0744-2FEF-4441-821D-70180A370937}" type="slidenum">
              <a:rPr lang="en-US" smtClean="0"/>
              <a:t>1</a:t>
            </a:fld>
            <a:endParaRPr lang="en-US"/>
          </a:p>
        </p:txBody>
      </p:sp>
    </p:spTree>
    <p:extLst>
      <p:ext uri="{BB962C8B-B14F-4D97-AF65-F5344CB8AC3E}">
        <p14:creationId xmlns:p14="http://schemas.microsoft.com/office/powerpoint/2010/main" val="4862791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4" name="Title Placeholder 1"/>
          <p:cNvSpPr>
            <a:spLocks noGrp="1"/>
          </p:cNvSpPr>
          <p:nvPr>
            <p:ph type="title" hasCustomPrompt="1"/>
          </p:nvPr>
        </p:nvSpPr>
        <p:spPr>
          <a:xfrm>
            <a:off x="450575" y="586409"/>
            <a:ext cx="11317356" cy="566530"/>
          </a:xfrm>
          <a:prstGeom prst="rect">
            <a:avLst/>
          </a:prstGeom>
        </p:spPr>
        <p:txBody>
          <a:bodyPr vert="horz" lIns="91440" tIns="45720" rIns="91440" bIns="45720" rtlCol="0" anchor="t">
            <a:normAutofit/>
          </a:bodyPr>
          <a:lstStyle>
            <a:lvl1pPr algn="ctr">
              <a:defRPr sz="3600" b="1" i="1"/>
            </a:lvl1pPr>
          </a:lstStyle>
          <a:p>
            <a:r>
              <a:rPr lang="en-US" dirty="0"/>
              <a:t>Title</a:t>
            </a:r>
          </a:p>
        </p:txBody>
      </p:sp>
      <p:sp>
        <p:nvSpPr>
          <p:cNvPr id="6" name="Picture Placeholder 5"/>
          <p:cNvSpPr>
            <a:spLocks noGrp="1"/>
          </p:cNvSpPr>
          <p:nvPr>
            <p:ph type="pic" sz="quarter" idx="10"/>
          </p:nvPr>
        </p:nvSpPr>
        <p:spPr>
          <a:xfrm>
            <a:off x="3710609" y="1808921"/>
            <a:ext cx="4770784" cy="4283766"/>
          </a:xfrm>
          <a:prstGeom prst="rect">
            <a:avLst/>
          </a:prstGeom>
        </p:spPr>
        <p:txBody>
          <a:bodyPr/>
          <a:lstStyle/>
          <a:p>
            <a:r>
              <a:rPr lang="en-US"/>
              <a:t>Click icon to add picture</a:t>
            </a:r>
            <a:endParaRPr lang="en-US" dirty="0"/>
          </a:p>
        </p:txBody>
      </p:sp>
      <p:sp>
        <p:nvSpPr>
          <p:cNvPr id="11" name="Text Placeholder 10"/>
          <p:cNvSpPr>
            <a:spLocks noGrp="1"/>
          </p:cNvSpPr>
          <p:nvPr>
            <p:ph type="body" sz="quarter" idx="11"/>
          </p:nvPr>
        </p:nvSpPr>
        <p:spPr>
          <a:xfrm>
            <a:off x="450851" y="1152525"/>
            <a:ext cx="11317816" cy="477838"/>
          </a:xfrm>
          <a:prstGeom prst="rect">
            <a:avLst/>
          </a:prstGeom>
        </p:spPr>
        <p:txBody>
          <a:bodyPr/>
          <a:lstStyle>
            <a:lvl1pPr marL="0" indent="0" algn="ctr">
              <a:buNone/>
              <a:defRPr sz="2400">
                <a:solidFill>
                  <a:srgbClr val="1F497D"/>
                </a:solidFill>
              </a:defRPr>
            </a:lvl1pPr>
          </a:lstStyle>
          <a:p>
            <a:pPr lvl="0"/>
            <a:r>
              <a:rPr lang="en-US"/>
              <a:t>Click to edit Master text styles</a:t>
            </a:r>
          </a:p>
        </p:txBody>
      </p:sp>
    </p:spTree>
    <p:extLst>
      <p:ext uri="{BB962C8B-B14F-4D97-AF65-F5344CB8AC3E}">
        <p14:creationId xmlns:p14="http://schemas.microsoft.com/office/powerpoint/2010/main" val="1804650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888756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p:txBody>
      </p:sp>
    </p:spTree>
    <p:extLst>
      <p:ext uri="{BB962C8B-B14F-4D97-AF65-F5344CB8AC3E}">
        <p14:creationId xmlns:p14="http://schemas.microsoft.com/office/powerpoint/2010/main" val="438668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igur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A1A7EB-3577-43FD-9B2D-BCEA4F83C945}"/>
              </a:ext>
            </a:extLst>
          </p:cNvPr>
          <p:cNvSpPr>
            <a:spLocks noGrp="1"/>
          </p:cNvSpPr>
          <p:nvPr>
            <p:ph type="title"/>
          </p:nvPr>
        </p:nvSpPr>
        <p:spPr/>
        <p:txBody>
          <a:bodyPr/>
          <a:lstStyle/>
          <a:p>
            <a:r>
              <a:rPr lang="en-US" dirty="0"/>
              <a:t>Click to edit Master title style</a:t>
            </a:r>
          </a:p>
        </p:txBody>
      </p:sp>
    </p:spTree>
    <p:extLst>
      <p:ext uri="{BB962C8B-B14F-4D97-AF65-F5344CB8AC3E}">
        <p14:creationId xmlns:p14="http://schemas.microsoft.com/office/powerpoint/2010/main" val="35443155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tif"/><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0E61D60-431D-4A54-BAD5-CA1C8D6D754C}"/>
              </a:ext>
            </a:extLst>
          </p:cNvPr>
          <p:cNvPicPr>
            <a:picLocks noChangeAspect="1"/>
          </p:cNvPicPr>
          <p:nvPr userDrawn="1"/>
        </p:nvPicPr>
        <p:blipFill>
          <a:blip r:embed="rId5"/>
          <a:stretch>
            <a:fillRect/>
          </a:stretch>
        </p:blipFill>
        <p:spPr>
          <a:xfrm>
            <a:off x="822" y="2792"/>
            <a:ext cx="12191178" cy="6858137"/>
          </a:xfrm>
          <a:prstGeom prst="rect">
            <a:avLst/>
          </a:prstGeom>
        </p:spPr>
      </p:pic>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0"/>
            <a:r>
              <a:rPr lang="en-US" dirty="0"/>
              <a:t>Click to edit Master text styles</a:t>
            </a:r>
          </a:p>
        </p:txBody>
      </p:sp>
      <p:sp>
        <p:nvSpPr>
          <p:cNvPr id="8" name="Slide Number Placeholder 4"/>
          <p:cNvSpPr txBox="1">
            <a:spLocks/>
          </p:cNvSpPr>
          <p:nvPr/>
        </p:nvSpPr>
        <p:spPr>
          <a:xfrm>
            <a:off x="11582401" y="6423728"/>
            <a:ext cx="519764"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03EA47-653C-4D08-BE86-5931AF95F427}" type="slidenum">
              <a:rPr lang="en-US" sz="1200" smtClean="0">
                <a:solidFill>
                  <a:schemeClr val="bg1"/>
                </a:solidFill>
              </a:rPr>
              <a:pPr/>
              <a:t>‹#›</a:t>
            </a:fld>
            <a:endParaRPr lang="en-US" sz="1200" dirty="0">
              <a:solidFill>
                <a:schemeClr val="bg1"/>
              </a:solidFill>
            </a:endParaRPr>
          </a:p>
        </p:txBody>
      </p:sp>
      <p:sp>
        <p:nvSpPr>
          <p:cNvPr id="9" name="TextBox 8"/>
          <p:cNvSpPr txBox="1">
            <a:spLocks noChangeArrowheads="1"/>
          </p:cNvSpPr>
          <p:nvPr userDrawn="1"/>
        </p:nvSpPr>
        <p:spPr bwMode="auto">
          <a:xfrm>
            <a:off x="10363435" y="6605739"/>
            <a:ext cx="1827743" cy="246221"/>
          </a:xfrm>
          <a:prstGeom prst="rect">
            <a:avLst/>
          </a:prstGeom>
          <a:noFill/>
          <a:ln>
            <a:noFill/>
          </a:ln>
        </p:spPr>
        <p:txBody>
          <a:bodyPr wrap="none">
            <a:spAutoFit/>
          </a:bodyPr>
          <a:lstStyle>
            <a:lvl1pPr>
              <a:defRPr sz="2400" b="1">
                <a:solidFill>
                  <a:schemeClr val="bg2"/>
                </a:solidFill>
                <a:latin typeface="Times New Roman" panose="02020603050405020304" pitchFamily="18" charset="0"/>
                <a:ea typeface="ＭＳ Ｐゴシック" panose="020B0600070205080204" pitchFamily="34" charset="-128"/>
              </a:defRPr>
            </a:lvl1pPr>
            <a:lvl2pPr marL="742950" indent="-285750">
              <a:defRPr sz="2400" b="1">
                <a:solidFill>
                  <a:schemeClr val="bg2"/>
                </a:solidFill>
                <a:latin typeface="Times New Roman" panose="02020603050405020304" pitchFamily="18" charset="0"/>
                <a:ea typeface="ＭＳ Ｐゴシック" panose="020B0600070205080204" pitchFamily="34" charset="-128"/>
              </a:defRPr>
            </a:lvl2pPr>
            <a:lvl3pPr marL="1143000" indent="-228600">
              <a:defRPr sz="2400" b="1">
                <a:solidFill>
                  <a:schemeClr val="bg2"/>
                </a:solidFill>
                <a:latin typeface="Times New Roman" panose="02020603050405020304" pitchFamily="18" charset="0"/>
                <a:ea typeface="ＭＳ Ｐゴシック" panose="020B0600070205080204" pitchFamily="34" charset="-128"/>
              </a:defRPr>
            </a:lvl3pPr>
            <a:lvl4pPr marL="1600200" indent="-228600">
              <a:defRPr sz="2400" b="1">
                <a:solidFill>
                  <a:schemeClr val="bg2"/>
                </a:solidFill>
                <a:latin typeface="Times New Roman" panose="02020603050405020304" pitchFamily="18" charset="0"/>
                <a:ea typeface="ＭＳ Ｐゴシック" panose="020B0600070205080204" pitchFamily="34" charset="-128"/>
              </a:defRPr>
            </a:lvl4pPr>
            <a:lvl5pPr marL="2057400" indent="-228600">
              <a:defRPr sz="2400" b="1">
                <a:solidFill>
                  <a:schemeClr val="bg2"/>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9pPr>
          </a:lstStyle>
          <a:p>
            <a:pPr algn="r" eaLnBrk="1" hangingPunct="1">
              <a:defRPr/>
            </a:pPr>
            <a:r>
              <a:rPr lang="en-US" altLang="en-US" sz="1000" b="0" dirty="0">
                <a:solidFill>
                  <a:schemeClr val="tx1"/>
                </a:solidFill>
                <a:latin typeface="+mj-lt"/>
                <a:cs typeface="Arial" panose="020B0604020202020204" pitchFamily="34" charset="0"/>
              </a:rPr>
              <a:t>© 2022 Oxford University Press</a:t>
            </a:r>
          </a:p>
        </p:txBody>
      </p:sp>
    </p:spTree>
    <p:extLst>
      <p:ext uri="{BB962C8B-B14F-4D97-AF65-F5344CB8AC3E}">
        <p14:creationId xmlns:p14="http://schemas.microsoft.com/office/powerpoint/2010/main" val="839490661"/>
      </p:ext>
    </p:extLst>
  </p:cSld>
  <p:clrMap bg1="lt1" tx1="dk1" bg2="lt2" tx2="dk2" accent1="accent1" accent2="accent2" accent3="accent3" accent4="accent4" accent5="accent5" accent6="accent6" hlink="hlink" folHlink="folHlink"/>
  <p:sldLayoutIdLst>
    <p:sldLayoutId id="2147483673" r:id="rId1"/>
    <p:sldLayoutId id="2147483652" r:id="rId2"/>
    <p:sldLayoutId id="2147483654" r:id="rId3"/>
  </p:sldLayoutIdLst>
  <p:txStyles>
    <p:titleStyle>
      <a:lvl1pPr algn="ctr" defTabSz="914400" rtl="0" eaLnBrk="1" latinLnBrk="0" hangingPunct="1">
        <a:spcBef>
          <a:spcPct val="0"/>
        </a:spcBef>
        <a:buNone/>
        <a:defRPr sz="3600" kern="1200">
          <a:solidFill>
            <a:schemeClr val="tx2"/>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0"/>
            <a:ext cx="12192000" cy="411480"/>
          </a:xfrm>
          <a:prstGeom prst="rect">
            <a:avLst/>
          </a:prstGeom>
          <a:solidFill>
            <a:srgbClr val="001A47"/>
          </a:solidFill>
        </p:spPr>
        <p:txBody>
          <a:bodyPr vert="horz" lIns="91440" tIns="45720" rIns="91440" bIns="45720" rtlCol="0" anchor="b" anchorCtr="0">
            <a:spAutoFit/>
          </a:bodyPr>
          <a:lstStyle/>
          <a:p>
            <a:r>
              <a:rPr lang="en-US" dirty="0"/>
              <a:t>Click to edit Master title style</a:t>
            </a:r>
          </a:p>
        </p:txBody>
      </p:sp>
      <p:sp>
        <p:nvSpPr>
          <p:cNvPr id="8" name="Slide Number Placeholder 4"/>
          <p:cNvSpPr txBox="1">
            <a:spLocks/>
          </p:cNvSpPr>
          <p:nvPr/>
        </p:nvSpPr>
        <p:spPr>
          <a:xfrm>
            <a:off x="11582401" y="6423728"/>
            <a:ext cx="519764" cy="365125"/>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003EA47-653C-4D08-BE86-5931AF95F427}" type="slidenum">
              <a:rPr lang="en-US" sz="1200" smtClean="0">
                <a:solidFill>
                  <a:schemeClr val="bg1"/>
                </a:solidFill>
              </a:rPr>
              <a:pPr/>
              <a:t>‹#›</a:t>
            </a:fld>
            <a:endParaRPr lang="en-US" sz="1200" dirty="0">
              <a:solidFill>
                <a:schemeClr val="bg1"/>
              </a:solidFill>
            </a:endParaRPr>
          </a:p>
        </p:txBody>
      </p:sp>
      <p:sp>
        <p:nvSpPr>
          <p:cNvPr id="6" name="TextBox 5">
            <a:extLst>
              <a:ext uri="{FF2B5EF4-FFF2-40B4-BE49-F238E27FC236}">
                <a16:creationId xmlns:a16="http://schemas.microsoft.com/office/drawing/2014/main" id="{B9A352A1-3B59-4F46-8B27-7104614BE002}"/>
              </a:ext>
            </a:extLst>
          </p:cNvPr>
          <p:cNvSpPr txBox="1">
            <a:spLocks noChangeArrowheads="1"/>
          </p:cNvSpPr>
          <p:nvPr userDrawn="1"/>
        </p:nvSpPr>
        <p:spPr bwMode="auto">
          <a:xfrm>
            <a:off x="10363435" y="6605739"/>
            <a:ext cx="1827743" cy="246221"/>
          </a:xfrm>
          <a:prstGeom prst="rect">
            <a:avLst/>
          </a:prstGeom>
          <a:noFill/>
          <a:ln>
            <a:noFill/>
          </a:ln>
        </p:spPr>
        <p:txBody>
          <a:bodyPr wrap="none">
            <a:spAutoFit/>
          </a:bodyPr>
          <a:lstStyle>
            <a:lvl1pPr>
              <a:defRPr sz="2400" b="1">
                <a:solidFill>
                  <a:schemeClr val="bg2"/>
                </a:solidFill>
                <a:latin typeface="Times New Roman" panose="02020603050405020304" pitchFamily="18" charset="0"/>
                <a:ea typeface="ＭＳ Ｐゴシック" panose="020B0600070205080204" pitchFamily="34" charset="-128"/>
              </a:defRPr>
            </a:lvl1pPr>
            <a:lvl2pPr marL="742950" indent="-285750">
              <a:defRPr sz="2400" b="1">
                <a:solidFill>
                  <a:schemeClr val="bg2"/>
                </a:solidFill>
                <a:latin typeface="Times New Roman" panose="02020603050405020304" pitchFamily="18" charset="0"/>
                <a:ea typeface="ＭＳ Ｐゴシック" panose="020B0600070205080204" pitchFamily="34" charset="-128"/>
              </a:defRPr>
            </a:lvl2pPr>
            <a:lvl3pPr marL="1143000" indent="-228600">
              <a:defRPr sz="2400" b="1">
                <a:solidFill>
                  <a:schemeClr val="bg2"/>
                </a:solidFill>
                <a:latin typeface="Times New Roman" panose="02020603050405020304" pitchFamily="18" charset="0"/>
                <a:ea typeface="ＭＳ Ｐゴシック" panose="020B0600070205080204" pitchFamily="34" charset="-128"/>
              </a:defRPr>
            </a:lvl3pPr>
            <a:lvl4pPr marL="1600200" indent="-228600">
              <a:defRPr sz="2400" b="1">
                <a:solidFill>
                  <a:schemeClr val="bg2"/>
                </a:solidFill>
                <a:latin typeface="Times New Roman" panose="02020603050405020304" pitchFamily="18" charset="0"/>
                <a:ea typeface="ＭＳ Ｐゴシック" panose="020B0600070205080204" pitchFamily="34" charset="-128"/>
              </a:defRPr>
            </a:lvl4pPr>
            <a:lvl5pPr marL="2057400" indent="-228600">
              <a:defRPr sz="2400" b="1">
                <a:solidFill>
                  <a:schemeClr val="bg2"/>
                </a:solidFill>
                <a:latin typeface="Times New Roman" panose="02020603050405020304" pitchFamily="18" charset="0"/>
                <a:ea typeface="ＭＳ Ｐゴシック" panose="020B0600070205080204" pitchFamily="34" charset="-128"/>
              </a:defRPr>
            </a:lvl5pPr>
            <a:lvl6pPr marL="25146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6pPr>
            <a:lvl7pPr marL="29718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7pPr>
            <a:lvl8pPr marL="34290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8pPr>
            <a:lvl9pPr marL="3886200" indent="-228600" eaLnBrk="0" fontAlgn="base" hangingPunct="0">
              <a:spcBef>
                <a:spcPct val="0"/>
              </a:spcBef>
              <a:spcAft>
                <a:spcPct val="0"/>
              </a:spcAft>
              <a:defRPr sz="2400" b="1">
                <a:solidFill>
                  <a:schemeClr val="bg2"/>
                </a:solidFill>
                <a:latin typeface="Times New Roman" panose="02020603050405020304" pitchFamily="18" charset="0"/>
                <a:ea typeface="ＭＳ Ｐゴシック" panose="020B0600070205080204" pitchFamily="34" charset="-128"/>
              </a:defRPr>
            </a:lvl9pPr>
          </a:lstStyle>
          <a:p>
            <a:pPr algn="r" eaLnBrk="1" hangingPunct="1">
              <a:defRPr/>
            </a:pPr>
            <a:r>
              <a:rPr lang="en-US" altLang="en-US" sz="1000" b="0" dirty="0">
                <a:solidFill>
                  <a:schemeClr val="tx1"/>
                </a:solidFill>
                <a:latin typeface="+mj-lt"/>
                <a:cs typeface="Arial" panose="020B0604020202020204" pitchFamily="34" charset="0"/>
              </a:rPr>
              <a:t>© 2022 Oxford University Press</a:t>
            </a:r>
          </a:p>
        </p:txBody>
      </p:sp>
    </p:spTree>
    <p:extLst>
      <p:ext uri="{BB962C8B-B14F-4D97-AF65-F5344CB8AC3E}">
        <p14:creationId xmlns:p14="http://schemas.microsoft.com/office/powerpoint/2010/main" val="357956525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spcBef>
          <a:spcPct val="0"/>
        </a:spcBef>
        <a:buNone/>
        <a:defRPr sz="18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baseline="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575" y="586409"/>
            <a:ext cx="11317356" cy="981134"/>
          </a:xfrm>
        </p:spPr>
        <p:txBody>
          <a:bodyPr>
            <a:normAutofit fontScale="90000"/>
          </a:bodyPr>
          <a:lstStyle/>
          <a:p>
            <a:r>
              <a:rPr lang="en-US" dirty="0"/>
              <a:t>A History of the World in Seven Themes</a:t>
            </a:r>
            <a:br>
              <a:rPr lang="en-US" dirty="0"/>
            </a:br>
            <a:r>
              <a:rPr lang="en-US" sz="3100" dirty="0"/>
              <a:t>Volume One: To 1600</a:t>
            </a:r>
            <a:endParaRPr lang="en-US" sz="3100" b="1" i="0" dirty="0"/>
          </a:p>
        </p:txBody>
      </p:sp>
      <p:sp>
        <p:nvSpPr>
          <p:cNvPr id="4" name="Text Placeholder 3"/>
          <p:cNvSpPr>
            <a:spLocks noGrp="1"/>
          </p:cNvSpPr>
          <p:nvPr>
            <p:ph type="body" sz="quarter" idx="11"/>
          </p:nvPr>
        </p:nvSpPr>
        <p:spPr>
          <a:xfrm>
            <a:off x="0" y="1589694"/>
            <a:ext cx="12360729" cy="3553806"/>
          </a:xfrm>
        </p:spPr>
        <p:txBody>
          <a:bodyPr/>
          <a:lstStyle/>
          <a:p>
            <a:r>
              <a:rPr lang="en-US" dirty="0"/>
              <a:t>by Stewart Gordon</a:t>
            </a:r>
          </a:p>
        </p:txBody>
      </p:sp>
      <p:pic>
        <p:nvPicPr>
          <p:cNvPr id="5" name="Picture 4" title="Oxford">
            <a:extLst>
              <a:ext uri="{FF2B5EF4-FFF2-40B4-BE49-F238E27FC236}">
                <a16:creationId xmlns:a16="http://schemas.microsoft.com/office/drawing/2014/main" id="{A93B1534-574B-4681-AC01-BFB57D2ED866}"/>
              </a:ext>
            </a:extLst>
          </p:cNvPr>
          <p:cNvPicPr>
            <a:picLocks noChangeAspect="1"/>
          </p:cNvPicPr>
          <p:nvPr/>
        </p:nvPicPr>
        <p:blipFill>
          <a:blip r:embed="rId3"/>
          <a:stretch>
            <a:fillRect/>
          </a:stretch>
        </p:blipFill>
        <p:spPr>
          <a:xfrm>
            <a:off x="296563" y="6214509"/>
            <a:ext cx="1622854" cy="594063"/>
          </a:xfrm>
          <a:prstGeom prst="rect">
            <a:avLst/>
          </a:prstGeom>
        </p:spPr>
      </p:pic>
      <p:pic>
        <p:nvPicPr>
          <p:cNvPr id="3" name="Picture 2" title="Cover"/>
          <p:cNvPicPr>
            <a:picLocks noChangeAspect="1"/>
          </p:cNvPicPr>
          <p:nvPr/>
        </p:nvPicPr>
        <p:blipFill>
          <a:blip r:embed="rId4"/>
          <a:srcRect/>
          <a:stretch/>
        </p:blipFill>
        <p:spPr>
          <a:xfrm>
            <a:off x="4652920" y="2196260"/>
            <a:ext cx="2886160" cy="4355164"/>
          </a:xfrm>
          <a:prstGeom prst="rect">
            <a:avLst/>
          </a:prstGeom>
        </p:spPr>
      </p:pic>
    </p:spTree>
    <p:extLst>
      <p:ext uri="{BB962C8B-B14F-4D97-AF65-F5344CB8AC3E}">
        <p14:creationId xmlns:p14="http://schemas.microsoft.com/office/powerpoint/2010/main" val="28204960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24</a:t>
            </a:r>
          </a:p>
        </p:txBody>
      </p:sp>
      <p:pic>
        <p:nvPicPr>
          <p:cNvPr id="3" name="Picture 2" descr="A skull is shown. ">
            <a:extLst>
              <a:ext uri="{FF2B5EF4-FFF2-40B4-BE49-F238E27FC236}">
                <a16:creationId xmlns:a16="http://schemas.microsoft.com/office/drawing/2014/main" id="{0F9EA3FB-42DF-47CE-AAA5-2D8544D3D529}"/>
              </a:ext>
            </a:extLst>
          </p:cNvPr>
          <p:cNvPicPr>
            <a:picLocks noChangeAspect="1"/>
          </p:cNvPicPr>
          <p:nvPr/>
        </p:nvPicPr>
        <p:blipFill>
          <a:blip r:embed="rId2"/>
          <a:stretch>
            <a:fillRect/>
          </a:stretch>
        </p:blipFill>
        <p:spPr>
          <a:xfrm>
            <a:off x="4203347" y="595116"/>
            <a:ext cx="3785304" cy="5667768"/>
          </a:xfrm>
          <a:prstGeom prst="rect">
            <a:avLst/>
          </a:prstGeom>
        </p:spPr>
      </p:pic>
    </p:spTree>
    <p:extLst>
      <p:ext uri="{BB962C8B-B14F-4D97-AF65-F5344CB8AC3E}">
        <p14:creationId xmlns:p14="http://schemas.microsoft.com/office/powerpoint/2010/main" val="1410844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3</a:t>
            </a:r>
          </a:p>
        </p:txBody>
      </p:sp>
      <p:pic>
        <p:nvPicPr>
          <p:cNvPr id="3" name="Picture 2" descr="Paleolithic tools of different sizes and shapes are shown. Animal fossils like teeth are shown. ">
            <a:extLst>
              <a:ext uri="{FF2B5EF4-FFF2-40B4-BE49-F238E27FC236}">
                <a16:creationId xmlns:a16="http://schemas.microsoft.com/office/drawing/2014/main" id="{C771CD66-5B4E-49E2-9ED0-B92A33BFE4AE}"/>
              </a:ext>
            </a:extLst>
          </p:cNvPr>
          <p:cNvPicPr>
            <a:picLocks noChangeAspect="1"/>
          </p:cNvPicPr>
          <p:nvPr/>
        </p:nvPicPr>
        <p:blipFill>
          <a:blip r:embed="rId2"/>
          <a:stretch>
            <a:fillRect/>
          </a:stretch>
        </p:blipFill>
        <p:spPr>
          <a:xfrm>
            <a:off x="4071106" y="691344"/>
            <a:ext cx="4049789" cy="5475313"/>
          </a:xfrm>
          <a:prstGeom prst="rect">
            <a:avLst/>
          </a:prstGeom>
        </p:spPr>
      </p:pic>
    </p:spTree>
    <p:extLst>
      <p:ext uri="{BB962C8B-B14F-4D97-AF65-F5344CB8AC3E}">
        <p14:creationId xmlns:p14="http://schemas.microsoft.com/office/powerpoint/2010/main" val="363458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1.1</a:t>
            </a:r>
          </a:p>
        </p:txBody>
      </p:sp>
      <p:pic>
        <p:nvPicPr>
          <p:cNvPr id="3" name="Picture 2" descr="Early Human Migrations are shown on the map. Area of early hominid habitation, c. 5,000,000 to 1,000,000 years ago was in East Africa. An additional area of modern Homo sapiens habitation, c. 7000 years ago are in South America, North America, Eurasia, North and South Africa, Arabia, and Australia. The hominid site, c. 7,000,000 to 4,400,000 years ago was at Hadar in Africa. Early human species site, c. 1,600,000 to 50,000 years ago was at Turkana in Africa and Neander Valley near Germany, Dmanisi near the Caspian Sea, and Zhoukodian cave in Eurasia. Homo sapiens site, c. 50,000 to 8000 years ago was at Monte Verde in South America, Kemewick in North America, Jebel Irhoud in North Africa, and Lascaux Cave near France. The migration of early Homo species, c. 800,000 to 500,000 years ago was from Turkana to Jebel, Portugal, Dmanisi, India, China, and North Eurasia. The migration of Homo sapiens, c. 100,000 to 18,000 years ago was from Turkana to Northwest Africa, Eurasia, Australia, North America, and South America. " title="Map 1.1">
            <a:extLst>
              <a:ext uri="{FF2B5EF4-FFF2-40B4-BE49-F238E27FC236}">
                <a16:creationId xmlns:a16="http://schemas.microsoft.com/office/drawing/2014/main" id="{C9C8FD57-8B7B-4D3D-9A5E-182E24287B8F}"/>
              </a:ext>
            </a:extLst>
          </p:cNvPr>
          <p:cNvPicPr>
            <a:picLocks noChangeAspect="1"/>
          </p:cNvPicPr>
          <p:nvPr/>
        </p:nvPicPr>
        <p:blipFill>
          <a:blip r:embed="rId2"/>
          <a:stretch>
            <a:fillRect/>
          </a:stretch>
        </p:blipFill>
        <p:spPr>
          <a:xfrm>
            <a:off x="1203150" y="858038"/>
            <a:ext cx="9785701" cy="5141925"/>
          </a:xfrm>
          <a:prstGeom prst="rect">
            <a:avLst/>
          </a:prstGeom>
        </p:spPr>
      </p:pic>
    </p:spTree>
    <p:extLst>
      <p:ext uri="{BB962C8B-B14F-4D97-AF65-F5344CB8AC3E}">
        <p14:creationId xmlns:p14="http://schemas.microsoft.com/office/powerpoint/2010/main" val="4051135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5</a:t>
            </a:r>
          </a:p>
        </p:txBody>
      </p:sp>
      <p:pic>
        <p:nvPicPr>
          <p:cNvPr id="3" name="Picture 2" descr="A copy of Pliny’s Naturalis Historia is shown. ">
            <a:extLst>
              <a:ext uri="{FF2B5EF4-FFF2-40B4-BE49-F238E27FC236}">
                <a16:creationId xmlns:a16="http://schemas.microsoft.com/office/drawing/2014/main" id="{0972C663-B5ED-40DD-8A4C-C09B820DCD58}"/>
              </a:ext>
            </a:extLst>
          </p:cNvPr>
          <p:cNvPicPr>
            <a:picLocks noChangeAspect="1"/>
          </p:cNvPicPr>
          <p:nvPr/>
        </p:nvPicPr>
        <p:blipFill>
          <a:blip r:embed="rId2"/>
          <a:stretch>
            <a:fillRect/>
          </a:stretch>
        </p:blipFill>
        <p:spPr>
          <a:xfrm>
            <a:off x="4199409" y="773772"/>
            <a:ext cx="3793182" cy="5310456"/>
          </a:xfrm>
          <a:prstGeom prst="rect">
            <a:avLst/>
          </a:prstGeom>
        </p:spPr>
      </p:pic>
    </p:spTree>
    <p:extLst>
      <p:ext uri="{BB962C8B-B14F-4D97-AF65-F5344CB8AC3E}">
        <p14:creationId xmlns:p14="http://schemas.microsoft.com/office/powerpoint/2010/main" val="92402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6</a:t>
            </a:r>
          </a:p>
        </p:txBody>
      </p:sp>
      <p:pic>
        <p:nvPicPr>
          <p:cNvPr id="3" name="Picture 2" descr="A Nukak girl wears a dirty top and trousers. She wears a bead chain and her face is painted with stripes. ">
            <a:extLst>
              <a:ext uri="{FF2B5EF4-FFF2-40B4-BE49-F238E27FC236}">
                <a16:creationId xmlns:a16="http://schemas.microsoft.com/office/drawing/2014/main" id="{AA3F8F52-BD69-4711-8682-E171B4352038}"/>
              </a:ext>
            </a:extLst>
          </p:cNvPr>
          <p:cNvPicPr>
            <a:picLocks noChangeAspect="1"/>
          </p:cNvPicPr>
          <p:nvPr/>
        </p:nvPicPr>
        <p:blipFill>
          <a:blip r:embed="rId2"/>
          <a:stretch>
            <a:fillRect/>
          </a:stretch>
        </p:blipFill>
        <p:spPr>
          <a:xfrm>
            <a:off x="4273413" y="702410"/>
            <a:ext cx="3645174" cy="5453181"/>
          </a:xfrm>
          <a:prstGeom prst="rect">
            <a:avLst/>
          </a:prstGeom>
        </p:spPr>
      </p:pic>
    </p:spTree>
    <p:extLst>
      <p:ext uri="{BB962C8B-B14F-4D97-AF65-F5344CB8AC3E}">
        <p14:creationId xmlns:p14="http://schemas.microsoft.com/office/powerpoint/2010/main" val="1259677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1.2</a:t>
            </a:r>
          </a:p>
        </p:txBody>
      </p:sp>
      <p:pic>
        <p:nvPicPr>
          <p:cNvPr id="3" name="Picture 2" descr="The map shows the spread of sugar cultivation. 600 B C E: Indonesia to Thailand. 200 C E: Thailand to North India. 400 C E: India to Arabia. 700 to 1500 C E: Arabia to Italy. 1520: Italy to Central America and South America. 1500: Italy to Africa. 1550: Italy to East of South America. 1900: North America to Hawaii. " title="Map 1.2">
            <a:extLst>
              <a:ext uri="{FF2B5EF4-FFF2-40B4-BE49-F238E27FC236}">
                <a16:creationId xmlns:a16="http://schemas.microsoft.com/office/drawing/2014/main" id="{CA60477D-891F-49E4-A647-855B1F4CD98D}"/>
              </a:ext>
            </a:extLst>
          </p:cNvPr>
          <p:cNvPicPr>
            <a:picLocks noChangeAspect="1"/>
          </p:cNvPicPr>
          <p:nvPr/>
        </p:nvPicPr>
        <p:blipFill>
          <a:blip r:embed="rId2"/>
          <a:stretch>
            <a:fillRect/>
          </a:stretch>
        </p:blipFill>
        <p:spPr>
          <a:xfrm>
            <a:off x="1545413" y="870978"/>
            <a:ext cx="9101174" cy="5116045"/>
          </a:xfrm>
          <a:prstGeom prst="rect">
            <a:avLst/>
          </a:prstGeom>
        </p:spPr>
      </p:pic>
    </p:spTree>
    <p:extLst>
      <p:ext uri="{BB962C8B-B14F-4D97-AF65-F5344CB8AC3E}">
        <p14:creationId xmlns:p14="http://schemas.microsoft.com/office/powerpoint/2010/main" val="3192429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8</a:t>
            </a:r>
          </a:p>
        </p:txBody>
      </p:sp>
      <p:pic>
        <p:nvPicPr>
          <p:cNvPr id="3" name="Picture 2" descr="Terraced rice fields are shown. ">
            <a:extLst>
              <a:ext uri="{FF2B5EF4-FFF2-40B4-BE49-F238E27FC236}">
                <a16:creationId xmlns:a16="http://schemas.microsoft.com/office/drawing/2014/main" id="{527CEEDB-AD2A-4B98-85A2-07121A9B3407}"/>
              </a:ext>
            </a:extLst>
          </p:cNvPr>
          <p:cNvPicPr>
            <a:picLocks noChangeAspect="1"/>
          </p:cNvPicPr>
          <p:nvPr/>
        </p:nvPicPr>
        <p:blipFill>
          <a:blip r:embed="rId2"/>
          <a:stretch>
            <a:fillRect/>
          </a:stretch>
        </p:blipFill>
        <p:spPr>
          <a:xfrm>
            <a:off x="2332849" y="907581"/>
            <a:ext cx="7526302" cy="5042839"/>
          </a:xfrm>
          <a:prstGeom prst="rect">
            <a:avLst/>
          </a:prstGeom>
        </p:spPr>
      </p:pic>
    </p:spTree>
    <p:extLst>
      <p:ext uri="{BB962C8B-B14F-4D97-AF65-F5344CB8AC3E}">
        <p14:creationId xmlns:p14="http://schemas.microsoft.com/office/powerpoint/2010/main" val="1045802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9</a:t>
            </a:r>
          </a:p>
        </p:txBody>
      </p:sp>
      <p:pic>
        <p:nvPicPr>
          <p:cNvPr id="3" name="Picture 2" descr="In a relief, men harvest wheat. One man carries a bundle of wheat. Men on horses are near them. ">
            <a:extLst>
              <a:ext uri="{FF2B5EF4-FFF2-40B4-BE49-F238E27FC236}">
                <a16:creationId xmlns:a16="http://schemas.microsoft.com/office/drawing/2014/main" id="{9218B2BC-ED32-4DAE-BFB7-5DA6FC69DB77}"/>
              </a:ext>
            </a:extLst>
          </p:cNvPr>
          <p:cNvPicPr>
            <a:picLocks noChangeAspect="1"/>
          </p:cNvPicPr>
          <p:nvPr/>
        </p:nvPicPr>
        <p:blipFill>
          <a:blip r:embed="rId2"/>
          <a:stretch>
            <a:fillRect/>
          </a:stretch>
        </p:blipFill>
        <p:spPr>
          <a:xfrm>
            <a:off x="2886705" y="890236"/>
            <a:ext cx="6418590" cy="5077529"/>
          </a:xfrm>
          <a:prstGeom prst="rect">
            <a:avLst/>
          </a:prstGeom>
        </p:spPr>
      </p:pic>
    </p:spTree>
    <p:extLst>
      <p:ext uri="{BB962C8B-B14F-4D97-AF65-F5344CB8AC3E}">
        <p14:creationId xmlns:p14="http://schemas.microsoft.com/office/powerpoint/2010/main" val="22867059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1"/>
          </p:nvPr>
        </p:nvSpPr>
        <p:spPr/>
        <p:txBody>
          <a:bodyPr/>
          <a:lstStyle/>
          <a:p>
            <a:pPr algn="l"/>
            <a:r>
              <a:rPr lang="en-US" dirty="0">
                <a:solidFill>
                  <a:schemeClr val="bg1"/>
                </a:solidFill>
              </a:rPr>
              <a:t>1</a:t>
            </a:r>
          </a:p>
        </p:txBody>
      </p:sp>
      <p:sp>
        <p:nvSpPr>
          <p:cNvPr id="7" name="Title 6"/>
          <p:cNvSpPr>
            <a:spLocks noGrp="1"/>
          </p:cNvSpPr>
          <p:nvPr>
            <p:ph type="title"/>
          </p:nvPr>
        </p:nvSpPr>
        <p:spPr/>
        <p:txBody>
          <a:bodyPr>
            <a:normAutofit fontScale="90000"/>
          </a:bodyPr>
          <a:lstStyle/>
          <a:p>
            <a:pPr algn="l"/>
            <a:r>
              <a:rPr lang="en-US" dirty="0">
                <a:solidFill>
                  <a:schemeClr val="bg1"/>
                </a:solidFill>
              </a:rPr>
              <a:t>10</a:t>
            </a:r>
          </a:p>
        </p:txBody>
      </p:sp>
      <p:pic>
        <p:nvPicPr>
          <p:cNvPr id="3" name="Picture 2" descr="A roman woman sits on a long chair. A child sits near her foot. She places her left hand on a dog. Another woman carries a basket of fruits and stands near the chair. ">
            <a:extLst>
              <a:ext uri="{FF2B5EF4-FFF2-40B4-BE49-F238E27FC236}">
                <a16:creationId xmlns:a16="http://schemas.microsoft.com/office/drawing/2014/main" id="{DB7F4779-6090-46CB-870D-61A5DF55AD17}"/>
              </a:ext>
            </a:extLst>
          </p:cNvPr>
          <p:cNvPicPr>
            <a:picLocks noChangeAspect="1"/>
          </p:cNvPicPr>
          <p:nvPr/>
        </p:nvPicPr>
        <p:blipFill>
          <a:blip r:embed="rId2"/>
          <a:stretch>
            <a:fillRect/>
          </a:stretch>
        </p:blipFill>
        <p:spPr>
          <a:xfrm>
            <a:off x="2196436" y="906084"/>
            <a:ext cx="7799129" cy="5045832"/>
          </a:xfrm>
          <a:prstGeom prst="rect">
            <a:avLst/>
          </a:prstGeom>
        </p:spPr>
      </p:pic>
    </p:spTree>
    <p:extLst>
      <p:ext uri="{BB962C8B-B14F-4D97-AF65-F5344CB8AC3E}">
        <p14:creationId xmlns:p14="http://schemas.microsoft.com/office/powerpoint/2010/main" val="2014983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4856E0A-46F7-47B5-BF15-6A1C34E841A6}"/>
              </a:ext>
            </a:extLst>
          </p:cNvPr>
          <p:cNvSpPr>
            <a:spLocks noGrp="1"/>
          </p:cNvSpPr>
          <p:nvPr>
            <p:ph type="title"/>
          </p:nvPr>
        </p:nvSpPr>
        <p:spPr>
          <a:xfrm>
            <a:off x="0" y="-75"/>
            <a:ext cx="12192000" cy="369332"/>
          </a:xfrm>
        </p:spPr>
        <p:txBody>
          <a:bodyPr/>
          <a:lstStyle/>
          <a:p>
            <a:r>
              <a:rPr lang="en-US" dirty="0"/>
              <a:t>Map 1.3</a:t>
            </a:r>
          </a:p>
        </p:txBody>
      </p:sp>
      <p:pic>
        <p:nvPicPr>
          <p:cNvPr id="3" name="Picture 2" descr="Empires, Regions, and Geographical Locations Discussed in this Chapter are shown on the map. They are, North America, Mexico, Inca Empire in South America, Africa, Middle East, Iran, Central Asia, China, India, Southeast Asia, and Australia. The Roman Empire in 79 C E includes Portugal, Spain, France, South England, North border of Africa, Greece, and Turkey. " title="Map 1.3">
            <a:extLst>
              <a:ext uri="{FF2B5EF4-FFF2-40B4-BE49-F238E27FC236}">
                <a16:creationId xmlns:a16="http://schemas.microsoft.com/office/drawing/2014/main" id="{AF3EFE0C-0FB4-4EAD-A2C2-BD53F7538193}"/>
              </a:ext>
            </a:extLst>
          </p:cNvPr>
          <p:cNvPicPr>
            <a:picLocks noChangeAspect="1"/>
          </p:cNvPicPr>
          <p:nvPr/>
        </p:nvPicPr>
        <p:blipFill>
          <a:blip r:embed="rId2"/>
          <a:stretch>
            <a:fillRect/>
          </a:stretch>
        </p:blipFill>
        <p:spPr>
          <a:xfrm>
            <a:off x="1469342" y="996860"/>
            <a:ext cx="9253316" cy="4864280"/>
          </a:xfrm>
          <a:prstGeom prst="rect">
            <a:avLst/>
          </a:prstGeom>
        </p:spPr>
      </p:pic>
    </p:spTree>
    <p:extLst>
      <p:ext uri="{BB962C8B-B14F-4D97-AF65-F5344CB8AC3E}">
        <p14:creationId xmlns:p14="http://schemas.microsoft.com/office/powerpoint/2010/main" val="2511104143"/>
      </p:ext>
    </p:extLst>
  </p:cSld>
  <p:clrMapOvr>
    <a:masterClrMapping/>
  </p:clrMapOvr>
</p:sld>
</file>

<file path=ppt/theme/theme1.xml><?xml version="1.0" encoding="utf-8"?>
<a:theme xmlns:a="http://schemas.openxmlformats.org/drawingml/2006/main" name="Text Content Templa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UP US HE Widescreen Template 3.0 (TH).pptx" id="{F2E09951-9F62-46AC-ADB5-6800DB9C73A8}" vid="{7309D0D7-CE15-4349-8FBC-20083FC55B9B}"/>
    </a:ext>
  </a:extLst>
</a:theme>
</file>

<file path=ppt/theme/theme2.xml><?xml version="1.0" encoding="utf-8"?>
<a:theme xmlns:a="http://schemas.openxmlformats.org/drawingml/2006/main" name="Figure-Only Templa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UP US HE Widescreen Template 3.0 (TH).pptx" id="{F2E09951-9F62-46AC-ADB5-6800DB9C73A8}" vid="{B3C02E53-441A-4B4C-8A79-43D4B20A18F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34735E286A8A478CDABE780C9EC78F" ma:contentTypeVersion="13" ma:contentTypeDescription="Create a new document." ma:contentTypeScope="" ma:versionID="9b8825675e62d57985c81b74d5b14a7f">
  <xsd:schema xmlns:xsd="http://www.w3.org/2001/XMLSchema" xmlns:xs="http://www.w3.org/2001/XMLSchema" xmlns:p="http://schemas.microsoft.com/office/2006/metadata/properties" xmlns:ns3="fd39d560-5c7d-4158-98a0-f420f8fdebce" xmlns:ns4="a6c716b4-9090-4de7-aadc-2aa5f812ad24" targetNamespace="http://schemas.microsoft.com/office/2006/metadata/properties" ma:root="true" ma:fieldsID="bdbc9fd47a72f6438c4442bb9222e145" ns3:_="" ns4:_="">
    <xsd:import namespace="fd39d560-5c7d-4158-98a0-f420f8fdebce"/>
    <xsd:import namespace="a6c716b4-9090-4de7-aadc-2aa5f812ad2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GenerationTime" minOccurs="0"/>
                <xsd:element ref="ns3:MediaServiceEventHashCode" minOccurs="0"/>
                <xsd:element ref="ns3:MediaServiceAutoKeyPoints" minOccurs="0"/>
                <xsd:element ref="ns3:MediaServiceKeyPoints" minOccurs="0"/>
                <xsd:element ref="ns4:SharedWithUsers" minOccurs="0"/>
                <xsd:element ref="ns4:SharedWithDetails" minOccurs="0"/>
                <xsd:element ref="ns4:SharingHintHash"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d39d560-5c7d-4158-98a0-f420f8fdeb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6c716b4-9090-4de7-aadc-2aa5f812ad24"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B57C1AB-C2BF-4446-AECB-681D5785527F}">
  <ds:schemaRefs>
    <ds:schemaRef ds:uri="http://schemas.microsoft.com/sharepoint/v3/contenttype/forms"/>
  </ds:schemaRefs>
</ds:datastoreItem>
</file>

<file path=customXml/itemProps2.xml><?xml version="1.0" encoding="utf-8"?>
<ds:datastoreItem xmlns:ds="http://schemas.openxmlformats.org/officeDocument/2006/customXml" ds:itemID="{7E307B2A-FA70-43CE-A010-B3D8154DEA0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d39d560-5c7d-4158-98a0-f420f8fdebce"/>
    <ds:schemaRef ds:uri="a6c716b4-9090-4de7-aadc-2aa5f812ad2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856919D-3723-464B-9967-427A087CBD61}">
  <ds:schemaRefs>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a6c716b4-9090-4de7-aadc-2aa5f812ad24"/>
    <ds:schemaRef ds:uri="fd39d560-5c7d-4158-98a0-f420f8fdebc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OUP US HE Widescreen Template 3.0 (TH)</Template>
  <TotalTime>69</TotalTime>
  <Words>38</Words>
  <Application>Microsoft Office PowerPoint</Application>
  <PresentationFormat>Widescreen</PresentationFormat>
  <Paragraphs>20</Paragraphs>
  <Slides>11</Slides>
  <Notes>1</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11</vt:i4>
      </vt:variant>
    </vt:vector>
  </HeadingPairs>
  <TitlesOfParts>
    <vt:vector size="15" baseType="lpstr">
      <vt:lpstr>Arial</vt:lpstr>
      <vt:lpstr>Calibri</vt:lpstr>
      <vt:lpstr>Text Content Templates</vt:lpstr>
      <vt:lpstr>Figure-Only Templates</vt:lpstr>
      <vt:lpstr>A History of the World in Seven Themes Volume One: To 1600</vt:lpstr>
      <vt:lpstr>24</vt:lpstr>
      <vt:lpstr>3</vt:lpstr>
      <vt:lpstr>Map 1.1</vt:lpstr>
      <vt:lpstr>5</vt:lpstr>
      <vt:lpstr>6</vt:lpstr>
      <vt:lpstr>Map 1.2</vt:lpstr>
      <vt:lpstr>8</vt:lpstr>
      <vt:lpstr>9</vt:lpstr>
      <vt:lpstr>10</vt:lpstr>
      <vt:lpstr>Map 1.3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Interplay: The Process of Interpersonal Communication</dc:title>
  <dc:creator>Madhan</dc:creator>
  <cp:lastModifiedBy>Maleappane Sahayaraj</cp:lastModifiedBy>
  <cp:revision>25</cp:revision>
  <dcterms:created xsi:type="dcterms:W3CDTF">2021-08-06T07:29:57Z</dcterms:created>
  <dcterms:modified xsi:type="dcterms:W3CDTF">2021-09-15T11:40:15Z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89f61502-7731-4690-a118-333634878cc9_Enabled">
    <vt:lpwstr>true</vt:lpwstr>
  </property>
  <property fmtid="{D5CDD505-2E9C-101B-9397-08002B2CF9AE}" pid="3" name="MSIP_Label_89f61502-7731-4690-a118-333634878cc9_SetDate">
    <vt:lpwstr>2020-04-27T21:10:48Z</vt:lpwstr>
  </property>
  <property fmtid="{D5CDD505-2E9C-101B-9397-08002B2CF9AE}" pid="4" name="MSIP_Label_89f61502-7731-4690-a118-333634878cc9_Method">
    <vt:lpwstr>Standard</vt:lpwstr>
  </property>
  <property fmtid="{D5CDD505-2E9C-101B-9397-08002B2CF9AE}" pid="5" name="MSIP_Label_89f61502-7731-4690-a118-333634878cc9_Name">
    <vt:lpwstr>Internal</vt:lpwstr>
  </property>
  <property fmtid="{D5CDD505-2E9C-101B-9397-08002B2CF9AE}" pid="6" name="MSIP_Label_89f61502-7731-4690-a118-333634878cc9_SiteId">
    <vt:lpwstr>91761b62-4c45-43f5-9f0e-be8ad9b551ff</vt:lpwstr>
  </property>
  <property fmtid="{D5CDD505-2E9C-101B-9397-08002B2CF9AE}" pid="7" name="MSIP_Label_89f61502-7731-4690-a118-333634878cc9_ActionId">
    <vt:lpwstr>69912cf1-8f32-4f1f-9ade-00009ae8a75a</vt:lpwstr>
  </property>
  <property fmtid="{D5CDD505-2E9C-101B-9397-08002B2CF9AE}" pid="8" name="MSIP_Label_89f61502-7731-4690-a118-333634878cc9_ContentBits">
    <vt:lpwstr>0</vt:lpwstr>
  </property>
  <property fmtid="{D5CDD505-2E9C-101B-9397-08002B2CF9AE}" pid="9" name="ContentTypeId">
    <vt:lpwstr>0x0101006034735E286A8A478CDABE780C9EC78F</vt:lpwstr>
  </property>
</Properties>
</file>